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7FB"/>
    <a:srgbClr val="76AABE"/>
    <a:srgbClr val="90C7DE"/>
    <a:srgbClr val="FFA000"/>
    <a:srgbClr val="D9D9D9"/>
    <a:srgbClr val="A2A2A2"/>
    <a:srgbClr val="A4A4A4"/>
    <a:srgbClr val="C5D5E5"/>
    <a:srgbClr val="826D9C"/>
    <a:srgbClr val="698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/>
    <p:restoredTop sz="94656"/>
  </p:normalViewPr>
  <p:slideViewPr>
    <p:cSldViewPr snapToGrid="0">
      <p:cViewPr>
        <p:scale>
          <a:sx n="48" d="100"/>
          <a:sy n="48" d="100"/>
        </p:scale>
        <p:origin x="1000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8T09:42:53.792"/>
    </inkml:context>
    <inkml:brush xml:id="br0">
      <inkml:brushProperty name="width" value="0.05" units="cm"/>
      <inkml:brushProperty name="height" value="0.05" units="cm"/>
      <inkml:brushProperty name="color" value="#747474"/>
    </inkml:brush>
  </inkml:definitions>
  <inkml:trace contextRef="#ctx0" brushRef="#br0">0 824 24575,'1'34'0,"2"-11"0,2 1 0,2 8 0,2 1 0,-1-1 0,3 0 0,0-10 0,-1-2 0,7 3 0,-7-19 0,-5-18 0,-1-18 0,-4 10 0,0 0 0,0-2 0,0-1 0,0 3 0,0 1 0,0-12 0,0 7 0,2 9 0,3 9 0,2 3 0,3 11 0,-1 7 0,-4 3 0,-2 3 0,1-9 0,1-6 0,3-7 0,11-13 0,7-10 0,-9 9 0,0 0 0,17-14 0,-5 11 0,-7 12 0,-10 14 0,-4 12 0,-1 14 0,-4-12 0,2 1 0,1 0 0,0-1 0,8 17 0,1-9 0,-2-8 0,-2-10 0,2-9 0,-2-8 0,0-8 0,-2 0 0,-1 3 0,-6 12 0,4 18 0,8 16 0,-3-14 0,4 1 0,1 0 0,1-1 0,18 8 0,-5-16 0,-4-29 0,-15-6 0,-2-5 0,0 2 0,-3-1 0,1-1 0,1-1 0,-2 0 0,1 1 0,2-8 0,1 5 0,6-5 0,-5 27 0,-4 21 0,-1 19 0,-1-8 0,0 3 0,2 5 0,3-1 0,1 1 0,1-3 0,1-4 0,-1-4 0,11 7 0,-4-20 0,-6-21 0,-4-18 0,-7 10 0,-1 1 0,1-18 0,-2 16 0,2 14 0,1 19 0,2 14 0,2 16 0,-2-17 0,0-1 0,1-1 0,1-3 0,9 8 0,1-18 0,-1-33 0,-8 2 0,-2-6 0,0-5 0,-1-3 0,0 3 0,0 2 0,-2 9 0,1 3 0,2 2 0,1 21 0,-2 16 0,3 10 0,4 8 0,3-1 0,2-9 0,-1-11 0,-1-10 0,-3-17 0,-4-16 0,-3-9 0,-1 3 0,0 13 0,-1 17 0,6 15 0,4 15 0,-2-7 0,1-1 0,1 3 0,3-1 0,-1-4 0,1-1 0,11 4 0,-5-14 0,-9-15 0,-4-18 0,-4-11 0,0 4 0,1 9 0,1 28 0,2 19 0,2 11 0,-4-13 0,-1-1 0,10 13 0,1-8 0,-1-11 0,-1-17 0,-1-19 0,-5-12 0,-4 14 0,-1 1 0,1-8 0,0 16 0,0 14 0,1 14 0,6 12 0,-2-7 0,3-1 0,5 2 0,1-3 0,2 0 0,1-3 0,21 2 0,-6-20 0,-5-23 0,-15 3 0,-4-2 0,2-5 0,-1 1 0,-3 4 0,0 1 0,5-6 0,-5 20 0,-4 16 0,2 12 0,2 14 0,-3-13 0,2 1 0,0-2 0,1 0 0,11 8 0,-2-14 0,-3-37 0,-4-7 0,0-6 0,-2 5 0,0-2 0,0-1-360,0 4 0,-1-1 0,1-1 1,0 2 359,3-6 0,1 1 0,1 2 0,1-5 0,2 6 0,-6 10 0,1 9 0,3 23 0,-7 13 0,-3 7 0,0-2 0,1 3 0,-1-1-311,3 7 1,1 2 0,1-1 310,0-2 0,1 0 0,0-2 0,-2-5 0,1-2 0,1-2 0,-1 2 0,2-5 0,4-2 1368,-8-27-1368,-4-24 0,-5 11 0,0-1 0,1 1 0,-1 3 1002,2-4-1002,5 29 0,4 20 0,-1-5 0,1 1 0,3 3 0,2 0 0,0-4 0,2-2 0,15 9 0,-7-20 0,-6-33 0,-10 2 0,-1-2 0,1-7 0,-2 0 0,-1 2 0,2 1 0,5-4 0,-3 17 0,0 21 0,3 14 0,7 11 0,6 3 0,0-7 0,-2-11 0,-6-11 0,-2-16 0,4-17 0,-9 9 0,-2-1 0,1 1 0,1 0 0,7-5 0,-5 14 0,-4 16 0,6 19 0,-4-7 0,2 2 0,4 2 0,0 0 0,3-1 0,2-3 0,15 7 0,-8-19 0,-6-22 0,-4-20 0,-11 14 0,0 0 0,-2 1 0,1 3 0,4-5 0,-3 19 0,-2 14 0,-4 9 0,1 7 0,0-1 0,0-9 0,0-10 0,-1-11 0,-2-15 0,-1-10 0,1-4 0,1 7 0,1 15 0,1 13 0,0 17 0,1 10 0,1 7 0,2-4 0,1-10 0,-2-11 0,1-14 0,-3-9 0,-1-8 0,0 1 0,-1 15 0,7 20 0,9 14 0,-5-10 0,2-2 0,20 11 0,-2-12 0,-8-18 0,-8-28 0,-9 6 0,-1-5 0,0-4 0,1-1 0,-1 3 0,1 3 0,3-9 0,-2 23 0,-4 22 0,3 23 0,-4-8 0,1 2 0,1 4 0,2 1 0,0-5 0,0-1 0,7 9 0,-5-22 0,-5-26 0,-2-8 0,0-7 0,0 3 0,0-2 0,1-2-170,0-2 0,3-3 0,-2 3 170,2 1 0,-1 1 0,1 2 0,2 0 0,0 4 0,4 3 0,-8 37 0,-4 5 0,-2 3 0,0 8 0,0 2 0,2 1 0,-2-1 255,1-5 0,2-3-255,2 6 0,-2-22 0,0-24 0,-2-5 0,1-3 0,0-8 0,1-1 0,0-2 0,0 1 0,0 8 0,1 3 0,1 4 0,-2 32 0,-3 5 0,0 3 0,3 6 0,0 3 0,-1-1 0,2 0 0,0-7 0,0-2 0,4 1 0,-3-24 0,1-34 0,-2 6 0,1-3 0,0-2 0,3-2 0,-2 4 0,2 2 0,6-2 0,-6 26 0,2 34 0,-3-4 0,-1 3 0,2 3 0,-1 2 0,2-3 0,0-3 0,10 8 0,-3-17 0,-1-20 0,1-19 0,-9 4 0,0 0 0,-1-2 0,-1 1 0,7-8 0,-7 22 0,2 35 0,1 4 0,1 5 0,-2-6 0,2 0 0,1 3-166,0 0 1,3 2 0,-1-3 165,-1-4 0,2-1 0,-2-3 0,3 0 0,0-4 0,6 4 0,-9-25 0,-4-22 0,3-13 0,-4 12 0,0 1 496,6-16-496,2 17 0,8 40 0,-3 9 0,0 7 0,-2-4 0,0 3 0,2 1-198,-4-7 0,1 1 1,-1 0-1,0-1 198,4 4 0,-1-3 0,1 0 0,1 1 0,-1-7 0,7-13 0,-2-45 0,-10 2 0,1-5 0,-5 6 0,1 1 0,1-1 0,-1 2 0,0-1 0,0 2 0,2-3 0,-1 6 0,7-6 0,-8 28 791,0 23-791,1 13 0,1 4 0,0-9 0,-4-16 0,-4-21 0,0-26 0,-1 10 0,0-4 0,0 0 0,1-1 0,1 6 0,-1 1 0,4-3 0,-1 27 0,-2 31 0,-1-5 0,-1 2 0,1 5 0,2 0 0,-2-3 0,0-4 0,5 0 0,-2-51 0,-6-4 0,-2-6 0,1 7 0,-1-3 0,0 2 0,-1 0 0,1 1 0,1 2 0,-2-2 0,1 4 0,3-2 0,3 29 0,4 19 0,2 13 0,-4-15 0,0-3 0,8 12 0,-4-22 0,1-25 0,-7-3 0,0-3 0,1-7 0,0-4 0,1 0 0,-2 1 0,1 5 0,-2 4 0,2-3 0,0 29 0,7 25 0,-6-7 0,4 4 0,1 2 0,1-1 0,0-1 0,0-4 0,8 6 0,-5-32 0,-9-12 0,-2-6 0,1-10 0,0-3 0,-2 9 0,-1 0 0,1 0 0,0-7 0,2 3 0,-3 10 0,1 4 0,4 9 0,2 26 0,-2 2 0,0 0 0,3 8 0,2 2 0,1-1 0,0-1 0,-2-5 0,0-1 0,7 3 0,-10-16 0,-5-12 0,-2-11 0,-1-7 0,2 1 0,4 8 0,1 14 0,1 15 0,1 9 0,6 9 0,2 5-297,-3-7 0,1 0 1,1 1 296,-1 0 0,1-1 0,0-1 0,3 2 0,0-6 0,18-3 0,-21-38 0,-1-13 0,-3-4 0,0-7 0,0 0-454,-3 2 0,0 1 0,-1-3 1,1 1 453,-1-2 0,-2 0 0,1 0 0,0 3 0,0-5 0,0 4 0,-2 3 0,1 1 0,-1 6 0,3 4 808,-3 34-808,-3 7 0,-2 5 0,2 7 0,1 0 0,1 2 0,0-1 948,-2-5 1,2-8-949,2-14 0,-3-26 0,-4-16 0,0 8 0,-1-3 0,0-4 0,0 1-568,1 1 1,-2-2 0,1-1 0,-1 2 0,1-2 567,-1-2 0,0 1 0,0-1 0,1 2 0,-1 0 0,0-2 0,0 1 0,0 2 0,0 3 0,-1-12 0,2 15 0,2 22 0,0 24 0,1 19 0,2 3 0,-1-6 0,1 2 0,2 2 0,0 2 0,-1 1-580,2-4 0,-2 2 0,2 1 0,1 1 0,0 0 0,-1 0 0,1 0 580,-1-4 0,1 1 0,-1-1 0,1 0 0,0 2 0,0-2 0,1-1 0,-1 0 0,1 3 0,0-2 0,0 1 0,0-2 0,0 0 0,0-1 0,-1-1-118,2 3 1,0 0 0,1-2 0,-2-1 0,0-3 117,1 2 0,0-5 0,-1-3 2090,9 11-2090,-5-42 0,-6-10 0,0-5 0,5-7 0,0-3 0,-3 8 0,3 0 0,-2 0 0,8-9 0,2 3 2254,-4 7 0,2 5-2254,17 2 0,-12 28 0,2 9 0,-6 0 0,0 3 0,0 3 87,3 4 1,0 2 0,0 0-88,-2 1 0,2-2 0,-3-2 0,1 6 0,0-7 0,8-7 0,-9-47 0,-8-1 0,-5-6 0,-1 7 0,1-1 0,-1-1 0,-1 1 0,-1 1 0,1 1 0,0-1 0,1 3 0,1-1 0,-3 19 0,1 14 621,4 3-621,0 2 0,0-4 0,-4-15 0,-1-23 0,-4 7 0,-1-1 0,1-3 0,-1 0 0,0 4 0,0 2 0,0-4 0,1 21 0,6 17 0,4 16 0,7 5 0,0-4 0,0-13 0,-6-20 0,0-25 0,-7 7 0,0-2 0,0-2 0,-1 0 0,3-10 0,-5 20 0,3 24 0,3 14 0,0 5 0,2-6 0,-3-16 0,1-27 0,-2-14 0,-1-3 0,0 12 0,-3 18 0,4 15 0,-1 12 0,0 3 0,-2 1 0,-3-13 0,0-9 0,0-13 0,0 5 0,0-6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8T09:43:47.358"/>
    </inkml:context>
    <inkml:brush xml:id="br0">
      <inkml:brushProperty name="width" value="0.05" units="cm"/>
      <inkml:brushProperty name="height" value="0.05" units="cm"/>
      <inkml:brushProperty name="color" value="#747474"/>
    </inkml:brush>
  </inkml:definitions>
  <inkml:trace contextRef="#ctx0" brushRef="#br0">1 248 24575,'0'16'0,"1"13"0,3-3 0,3 2 0,2 7 0,1 0 0,3-2 0,2 0 0,2-4 0,4-5 0,19-1 0,2-28 0,0-25 0,-24 9 0,-2-2 0,-1-1 0,-3 2 0,8-12 0,-5 14 0,-2 10 0,2 8 0,2 2 0,-1 9 0,-4 5 0,-2 7 0,-5 0 0,0-6 0,1-7 0,-1-9 0,1-11 0,-4-16 0,1 6 0,-2-2 0,3-2 0,-1 2 0,1 1 0,2 2 0,8-6 0,3 19 0,-1 21 0,-3 15 0,-4 11 0,-7-17 0,2-1 0,1 15 0,4-12 0,3-11 0,-2-17 0,-3-24 0,-3 1 0,-1-3 0,0-5 0,0-1 0,1 3 0,2 2 0,0 9 0,2 4 0,3 5 0,-3 22 0,5 18 0,-3-7 0,2 1 0,4 4 0,3 0 0,2-1 0,3 1 0,-2-5 0,-2-2 0,17 9 0,-10-14 0,-6-8 0,-3-8 0,-3-7 0,-3-1 0,0 1 0,-5 5 0,3 9 0,2 8 0,11 14 0,15 4 0,6-1 0,1-12 0,-9-16 0,-7-17 0,-6-13 0,-10-8 0,-3 6 0,-5 15 0,0 16 0,0 14 0,2 8 0,4 5 0,4-4 0,0-7 0,2-9 0,0-13 0,-5-16 0,-4-7 0,-5-2 0,-1 11 0,-1 18 0,3 17 0,2 14 0,5 10 0,-3-19 0,2 1 0,11 13 0,1-10 0,-2-16 0,-3-21 0,-5-12 0,-1-7 0,2 4 0,-1-3 0,1 1-170,3-6 1,0 1 0,3-1 169,-1 4 0,0 1 0,3 3 0,4 1 0,2 6 0,10 2 0,-12 27 0,-4 18 0,1 11 0,-11-15 0,2-1 508,9 13-508,0-11 0,-4-10 0,-2-7 0,-6-10 0,-4-7 0,-2-2 0,-3 0 0,1 13 0,1 15 0,7 11 0,9 7 0,12-2 0,5-10 0,-6-10 0,-3-18 0,-8-11 0,-8-8 0,-4 2 0,-5 22 0,0 27 0,0-4 0,3 2 0,2 3 0,4 1 0,2-4 0,1 1 0,21 6 0,-3-13 0,-7-18 0,-7-16 0,-7-10 0,-6-1 0,-5 9 0,0 19 0,0 16 0,3 11 0,7 5 0,6-6 0,1-11 0,-1-8 0,-2-20 0,0-27 0,-4 12 0,1-3 0,3-4 0,0 1 0,1 4 0,2 3 0,14-7 0,-5 20 0,-9 20 0,-4 16 0,-2 12 0,2 1 0,0-7 0,1-9 0,-3-12 0,-3-6 0,-2-10 0,-3-10 0,-2-3 0,-1 5 0,0 10 0,3 16 0,5 12 0,11 6 0,8-1 0,3-9 0,0-10 0,-6-10 0,-7-16 0,-8-5 0,-4-1 0,-4 8 0,3 11 0,2 12 0,5 11 0,7 7 0,9 1 0,8-3 0,3-8 0,-3-9 0,-6-11 0,-10-9 0,-9-5 0,-5 1 0,-3 8 0,1 8 0,-2 11 0,3 15 0,4 14 0,1-16 0,1 1 0,2-1 0,3-2 0,13 7 0,-2-13 0,-4-19 0,-3-24 0,-6 8 0,-2-3 0,1-2 0,0 0 0,-1 4 0,2 3 0,6-3 0,-4 15 0,-7 16 0,2 9 0,3 3 0,1-2 0,6-7 0,2-10 0,1-13 0,-1-13 0,-11 6 0,0-3 0,2-3 0,0 1 0,2-2 0,0 1 0,2 3 0,0 3 0,15-7 0,-5 17 0,-9 22 0,-4 15 0,-7-7 0,0 0 0,1 1 0,0-2 0,13 14 0,-1-17 0,1-20 0,5-34 0,-8 7 0,2-3 0,-6 6 0,2-2 0,0 2 0,6-12 0,0 4 0,-3 10 0,-1 4 0,3 3 0,-11 29 0,-4 7 0,-1 6 0,6 6 0,2 3 0,6 7 0,3-1 0,2-2 0,2-4 0,-3-7 0,2-4 0,13 3 0,-7-33 0,-13-15 0,-3-8 0,-3 3 0,2-2 0,-2 0-565,4-6 0,-1-1 0,-1 2 565,1 3 0,-2 1 0,2 2 0,2 0 0,2 5 0,3 3 0,-9 43 0,-3 10 0,0 6 0,0-2 0,0 2 0,1 0-371,0-4 0,0 0 0,1 1 1,0-1 370,1-1 0,0 0 0,1 0 0,-1-3 0,4 3 0,-1-2 0,1-3 780,2 1 1,0-4-781,8-3 0,-9-31 0,-7-19 0,-5 6 0,0-1 0,-1-1 0,2 1 1617,7-12-1617,2 16 0,-5 20 0,-3 26 0,-5-5 0,-2 3 0,0 4 0,-1 2 0,0-1 0,1-3 0,2 7 0,4-21 0,7-29 0,-5-4 0,1-6 0,5-7 0,1-3 0,0-2 0,1 0 0,-1 7 0,1 4 0,10-5 0,-10 24 0,-2 21 0,1 17 0,4 8 0,4 0 0,1-12 0,-3-17 0,0-17 0,5-29 0,-10 8 0,1-2 0,2-5 0,1 1 0,-3 4 0,1 2 0,9-7 0,-8 24 0,-7 19 0,-1 17 0,5 9 0,6 3 0,4-5 0,-2-12 0,-1-12 0,-8-16 0,-7-13 0,-2-6 0,-5 0 0,0 12 0,2 8 0,6 15 0,3 9 0,9 7 0,9 1 0,1-8 0,0-7 0,-3-15 0,0-20 0,-16 5 0,1-3 0,2-6 0,1 1 0,-3 1 0,4 2 0,9-9 0,-4 19 0,-3 18 0,0 12 0,10 11 0,5 2 0,2-4 0,-1-8 0,-9-9 0,-8-10 0,-6-9 0,-5-5 0,-3-2 0,-2 10 0,-1 22 0,8 23 0,-2-12 0,2 3 0,4 2 0,2-1 0,1-5 0,3-2 0,11 8 0,-6-15 0,-4-10 0,-8-13 0,0-6 0,-4-4 0,-2 7 0,-3 11 0,3 16 0,4 14 0,9 7 0,7-3 0,4-11 0,-3-12 0,-2-16 0,0-18 0,-10 5 0,0-4 0,2-3 0,1-2 0,0 2 0,3 1 0,-2 5 0,1 4 0,13-4 0,-3 19 0,2 17 0,11 12 0,-17-9 0,0-1 0,25 16 0,-8-9 0,-14-13 0,-6-11 0,-8-11 0,-3-9 0,-3 0 0,-3 7 0,-2 14 0,3 14 0,3 9 0,3 4 0,5-5 0,-1-9 0,-4-10 0,-3-8 0,-1-7 0,-4-1 0,2 2 0,2 13 0,4 13 0,5 7 0,2 4 0,0-8 0,-3-7 0,1-14 0,2-9 0,-1-8 0,1-2 0,-2 7 0,-8 9 0,-5 10 0,-2 10 0,-2 8 0,8 3 0,2-3 0,4-8 0,-1-8 0,2-11 0,0-14 0,0-5 0,-3-1 0,-4 8 0,-2 9 0,1 9 0,1 7 0,-2 7 0,1 4 0,1-2 0,2-5 0,-1-7 0,1-6 0,-1-5 0,-3-4 0,-2 1 0,1 0 0,2 5 0,3 3 0,-1 1 0,-4 4 0,-1 1 0,-3-1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8T09:44:39.690"/>
    </inkml:context>
    <inkml:brush xml:id="br0">
      <inkml:brushProperty name="width" value="0.05" units="cm"/>
      <inkml:brushProperty name="height" value="0.05" units="cm"/>
      <inkml:brushProperty name="color" value="#747474"/>
    </inkml:brush>
  </inkml:definitions>
  <inkml:trace contextRef="#ctx0" brushRef="#br0">0 559 24575,'0'10'0,"1"2"0,7 25 0,-4 0 0,3 5 0,-4-4 0,2 4 0,-1 2-412,0 5 1,0 2-1,0 1 412,1-3 0,-1 0 0,-1-2 0,2 11 0,1-5 151,1-15 0,0-6-151,4-2 0,0-38 0,-1-37 0,-6 7 0,-2-3 0,0-7 0,0-1 466,0 0 1,2 1-467,1 7 0,1 2 0,1 9 0,2 4 0,12-8 0,-2 19 0,-2 13 0,-3 15 0,-4 16 0,-3 11 0,-2 8 0,1-8 0,2-9 0,-1-14 0,3-11 0,0-18 0,1-13 0,-2-9 0,0 1 0,-4 16 0,-1 17 0,-3 22 0,0 11 0,-1 8 0,0-6 0,0-14 0,0-15 0,0-24 0,0-25 0,0-10 0,0 3 0,0 18 0,0 28 0,0 27 0,0 30 0,0-17 0,0 1 0,0 2 0,0-1 0,0-6 0,0-4 0,0 12 0,1-20 0,8-20 0,4-23 0,7-30 0,-11 20 0,-1-1 0,-2 2 0,0 2 0,4-11 0,-2 22 0,-1 19 0,-2 20 0,-3 15 0,2 16 0,3 0 0,4-12 0,2-17 0,0-18 0,1-23 0,-1-22 0,1-14 0,-3 6 0,-2 17 0,0 20 0,-2 19 0,-2 21 0,-2 20 0,-3-19 0,1 1 0,3 23 0,4-17 0,5-16 0,2-25 0,5-39 0,-9 6 0,-1-6 0,-1 7 0,-2-1 0,1 0 0,0 0 0,0 0 0,1 2 0,3-7 0,1 7 0,9-9 0,-5 36 0,-7 26 0,-5 22 0,-4-8 0,0 2 0,1 5 0,2 0 0,1-1 0,1-2 0,2-5 0,0-2 0,7 6 0,-2-17 0,1-20 0,1-23 0,-4-8 0,-3-3 0,-3 11 0,-4 16 0,1 12 0,-1 12 0,-1 13 0,0 11 0,0-1 0,1-11 0,4-10 0,3-21 0,5-18 0,0-17 0,-2-4 0,-1 9 0,-4 16 0,-2 25 0,1 25 0,2 19 0,-2-15 0,2-1 0,2-1 0,3 1 0,-1-5 0,2-2 0,14 11 0,0-22 0,0-29 0,-2-26 0,-11 11 0,-3-2 0,0-1 0,-1 0 0,6-15 0,-2 23 0,-4 17 0,-4 15 0,0 15 0,7 13 0,10 3 0,8-6 0,-1-16 0,-3-22 0,-6-20 0,-2-14 0,-3-5 0,-4 13 0,-4 14 0,0 13 0,-3 11 0,-3 14 0,2 10 0,4 4 0,3-9 0,4-15 0,1-20 0,-2-16 0,-1-8 0,8-18 0,0-6-288,-4 11 1,1-2 0,1 0 287,-1-1 0,2 0 0,-1 3 0,5-7 0,-1 6 0,-8 18 0,1 4 0,1 8 0,-11 38 0,-3 32 0,-2-14 0,0 3 0,4 8 0,1 2 0,1-2 0,4 0 0,0-8 0,3-5 0,-1-9 0,1-3 862,10-3-862,-1-30 0,-6-29 0,-10 9 0,-2-4 0,0-2 0,-1-1 0,3-21 0,-1 20 0,-1 22 0,-1 18 0,-3 21 0,1 13 0,4 6 0,8-5 0,6-18 0,3-19 0,0-20 0,-1-16 0,-3-7 0,-7 6 0,-5 18 0,-3 18 0,-3 21 0,5 20 0,2-16 0,3 1 0,1 0 0,3-1 0,20 14 0,1-18 0,-7-24 0,-4-22 0,-4-20 0,-5-6 0,-3 11 0,-1 17 0,-4 24 0,0 18 0,1 11 0,2 4 0,5-11 0,4-10 0,-1-22 0,1-28 0,0-15 0,-11 21 0,0 1 0,7-17 0,-1 23 0,-7 20 0,-2 19 0,-4 17 0,-2 19 0,1-25 0,1 1 0,4 22 0,5-12 0,3-18 0,3-21 0,0-37 0,-3 2 0,-2-7 0,3-11 0,1-2 0,-2 1 0,4 3 0,-4 10 0,1 7 0,6-3 0,-10 36 0,-5 27 0,-2 19 0,-1 5 0,11-2 0,7-16 0,5-20 0,4-23 0,-3-38 0,-16 15 0,-1-2 0,-1 1 0,-2 1 0,4-13 0,-6 41 0,-1 39 0,-4 0 0,2 2 0,2 11 0,2 2 0,4 1 0,3-2 0,3-5 0,1-5 0,0-9 0,3-4 0,10 0 0,-6-31 0,-3-30 0,-4-17 0,-3 0 0,-7 24 0,-2 38 0,-1 40 0,-1-9 0,1 3 0,3 9 0,3 1 0,2-2 0,3-1 0,1-7 0,0-5 0,15 12 0,-6-37 0,-10-34 0,-4-15 0,-1 4 0,1-5 0,0-3 0,1-8 0,2-3 0,1-1 0,-1 0 0,1 0 0,0 5 0,6-4 0,-2 6 0,-5 13 0,-1 14 0,2 25 0,-11 46 0,-3-9 0,0 4 0,1 8 0,3 0 0,-1-4 0,3-2 0,1-12 0,2-4 0,9 4 0,1-33 0,1-31 0,-11 2 0,-2-5 0,1-3 0,-1 0 0,7-21 0,-4 23 0,-4 36 0,-4 37 0,-2-6 0,2 4 0,0 9 0,2 4 0,2 0 0,3-3 0,1-8 0,3-4 0,14 11 0,-3-41 0,-11-35 0,-3-16 0,0-2 0,3-7 0,-2-4-593,-1 12 1,1-4 0,0-2 0,0-1 0,1 1 592,1-4 0,-1-1 0,2 0 0,0 0 0,-1 2 0,1 6 0,0-1 0,1 3 0,-1 1 0,-1 2 0,6-13 0,0 3 0,-3 8 0,0 6 0,0 11 0,3 14 0,-13 49 0,-3 0 0,-1 5 0,5 8 0,0 2 0,0-13 0,0 0 0,2-1 0,5 11 0,1-3 1480,0-10 1,-2-5-1481,10 9 0,-7-39 0,-7-24 0,-7-14 0,4-4 0,-3-3 0,1-4-409,0 5 1,1-3 0,1-1 0,-1 2 408,0-2 0,0-3 0,0 4 0,1 1 0,2-4 0,0 3 0,0 6 0,0 0 0,2 12 0,-1 20 0,-5 37 0,-5 24 0,1-13 0,-1 6 0,0 3 0,1 3-711,-1 0 0,0 4 1,-1 3-1,1 0 1,1-1 710,-1-5 0,0 1 0,1 0 0,-1 0 0,2 0 0,-1-1 0,0 5 0,2 1 0,-2-2 0,1-1 0,2-2-73,0-1 0,-1-2 0,1-2 1,1-5 72,3 13 0,2-8 1299,7 1-1299,-3-51 0,-4-39 0,-7 6 0,1-5 0,1-7 0,-1-3 0,1 3 0,0 0 1894,1 7 0,1 3-1894,8-12 390,-2 25-390,1 18 0,-6 20 0,-2 11 0,-3 7 0,-3-1 0,2-14 0,1-28 0,4-38 0,-2 11 0,1-5 0,0-6 0,2 1 0,-1 5 0,0 5 0,6-11 0,-3 37 0,-7 35 0,3 29 0,-2-15 0,0 2 0,2 0 0,1 2 0,2-7 0,-1-2 0,8 12 0,-2-23 0,-1-29 0,0-25 0,-4-16 0,-1-2 0,-3 16 0,0 21 0,-2 19 0,5 20 0,3 18 0,-3-16 0,2 0 0,2 0 0,2-1 0,15 8 0,1-18 0,-6-32 0,-8-9 0,-1-7 0,5-12 0,-1-4 0,-4 11 0,1-1 0,0 1 0,7-12 0,2 4 0,-7 13 0,2 5 0,7 0 0,-10 38 0,-2 27 0,-7-11 0,-1 2 0,2 3 0,0-1 0,10 18 0,-2-20 0,-2-15 0,-1-18 0,-2-19 0,-1-13 0,-1-5 0,-3 12 0,-2 31 0,1 43 0,0-5 0,4 5 0,2 9 0,3 1 0,2-1 0,3-4 0,0-11 0,-2-4 0,13 4 0,-7-35 0,-4-39 0,-9 1 0,0-4 0,2-11 0,1-2 0,1 1 0,-1 2 0,1 12 0,0 2 0,9-4 0,-4 40 0,1 36 0,-8-8 0,0 3 0,4 9 0,1 2 0,1-3 0,0-2 0,-2-8 0,2-6 0,8 10 0,-10-33 0,0-29 0,1-23 0,-8 18 0,1 1 0,9-21 0,-3 21 0,-3 26 0,-5 27 0,0 21 0,-2 9 0,3 3 0,5-12 0,1-15 0,0-13 0,0-34 0,-5-6 0,-1-5 0,2-9 0,1-3 0,2-2 0,0 1 0,0 9 0,-2 2 0,9-3 0,-7 28 0,-8 23 0,-2 16 0,-1 6 0,1-5 0,1-12 0,0-15 0,0-19 0,3-28 0,-3 8 0,1-3 0,1-3 0,-1-1 0,1 4 0,0 3 0,5-9 0,-4 31 0,-4 33 0,-4 32 0,0-14 0,1 2 0,0 8 0,3-1 0,-1-4 0,2-1 0,0-8 0,1-4 0,7 11 0,-3-23 0,2-16 0,-2-22 0,-2-22 0,-3-11 0,-2 1 0,1 16 0,-1 19 0,4 24 0,3 33 0,-1-9 0,-1 4 0,7 8 0,2 2 0,1-3 0,3-2 0,-1-9 0,1-4 0,13 8 0,-12-32 0,0-50 0,-6 3 0,1-6 0,-4 10 0,2-1 0,1 0 0,1-2 0,0 1 0,2 3 0,5-4 0,0 7 0,13-6 0,-11 32 0,-11 25 0,-3 18 0,0 8 0,-1-2 0,0-11 0,0-14 0,-1-13 0,-2-17 0,0-19 0,-4-13 0,-1 3 0,1 13 0,-1 17 0,0 26 0,3 19 0,4 13 0,1 5 0,6-12 0,-2-16 0,-2-14 0,2-23 0,1-34 0,-6 11 0,-2-4 0,2-4 0,0-1 0,-2 6 0,0 3 0,4-6 0,-6 28 0,-1 30 0,2 19 0,4 16 0,-4-20 0,1 1 0,8 21 0,-1-11 0,-2-18 0,-2-21 0,-1-34 0,-4-4 0,-2-6 0,-1 6 0,1 0 0,-1-2 0,0-1 0,0-1 0,1 2 0,0-13 0,1 7 0,5 1 0,0 60 0,-3 19 0,-2 11 0,-1-6 0,-1 4 0,3 2-166,-3 2 1,1 2-1,0-2 166,-1-5 0,0-3 0,-1 0 0,2 4 0,-2-6 0,0 0 0,-3-41 0,0-29 0,0-23 0,0 26 0,0-1 497,2-9-497,-1 34 0,0 44 0,0 2 0,-1 3 0,2 5 0,-2 0 0,0-6 0,0-2 0,0 13 0,0-36 0,0-16 0,0-6 0,0-4 0,0 1 0,0 3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8T09:45:36.984"/>
    </inkml:context>
    <inkml:brush xml:id="br0">
      <inkml:brushProperty name="width" value="0.05" units="cm"/>
      <inkml:brushProperty name="height" value="0.05" units="cm"/>
      <inkml:brushProperty name="color" value="#747474"/>
    </inkml:brush>
  </inkml:definitions>
  <inkml:trace contextRef="#ctx0" brushRef="#br0">0 151 24575,'0'22'0,"7"23"0,7 12 0,5-4 0,6-15 0,-2-31 0,1-27 0,-2-23 0,-11 16 0,-3-1 0,11-22 0,-6 19 0,1 19 0,-2 18 0,0 16 0,-2 14 0,-3 8 0,-2-6 0,-2-11 0,0-17 0,1-24 0,-1-21 0,-2-14 0,-1 6 0,0 16 0,0 25 0,0 23 0,0 17 0,-3 6 0,2-8 0,-1-15 0,0-20 0,2-24 0,0-19 0,3-7 0,-1 5 0,3 18 0,1 20 0,-1 19 0,0 17 0,1 15 0,3 11 0,4-1 0,6-12 0,2-16 0,0-16 0,-3-21 0,-2-20 0,-4-13 0,-2-2 0,-3 14 0,0 17 0,-1 19 0,0 19 0,-1 17 0,3 8 0,2-4 0,1-12 0,0-16 0,0-14 0,-2-20 0,-3-16 0,-2-8 0,-2 5 0,1 19 0,-1 19 0,-1 16 0,2 15 0,3 3 0,1-6 0,4-11 0,0-17 0,1-23 0,1-20 0,-1-11 0,0 2 0,-1 20 0,0 18 0,-1 22 0,1 19 0,3 15 0,4 6 0,3-9 0,1-14 0,-2-11 0,-3-15 0,-5-15 0,-1-16 0,-1-4 0,-1 4 0,-3 16 0,-3 16 0,0 20 0,-3 22 0,2-10 0,3 0 0,3 4 0,1 0 0,2-1 0,4-4 0,-1-5 0,0-3 0,12 7 0,-6-20 0,-4-13 0,-2-13 0,0-3 0,-6-1 0,0 11 0,-6 23 0,1 27 0,0-10 0,2 3 0,4 7 0,1 0 0,3-4 0,2-1 0,0-8 0,2-5 0,11 6 0,-6-27 0,-5-19 0,-2-11 0,-3-1 0,1 8 0,-6 11 0,-2 12 0,-4 12 0,2 15 0,6 10 0,9 3 0,2-9 0,4-14 0,-5-24 0,0-21 0,-3-13 0,-3-4 0,-1 14 0,-3 19 0,-3 16 0,-3 17 0,-1 17 0,3 9 0,4-1 0,3-8 0,-1-17 0,0-20 0,-3-36 0,-1-7 0,-1-5 0,1-11 0,0-1 0,1-3 0,0 4 0,0 11 0,0 5 0,6 3 0,-4 27 0,-5 27 0,-2 15 0,0 13 0,4-2 0,2-12 0,0-15 0,1-20 0,-2-27 0,-3-22 0,-4 22 0,1 1 0,2-19 0,0 22 0,2 24 0,-1 25 0,1 19 0,0-12 0,3 4 0,2 5 0,3-1 0,2 1 0,3-3 0,-2-6 0,0-1 0,12 5 0,-7-23 0,-4-31 0,-4-23 0,0-10 0,-3 6 0,0 20 0,-2 25 0,-2 33 0,-2 0 0,0 4 0,2 10 0,2 3 0,2 7 0,3-2 0,0-8 0,2-3 0,-3-10 0,2-6 0,7 0 0,-7-48 0,-9-9 0,0-8 0,0-13 0,2-3 0,-3 14 0,1-1 0,-1 2 0,4-10 0,1 5 0,9-10 0,-5 35 0,-5 34 0,-3 29 0,-2-15 0,-1 1 0,2 1 0,0 0 0,8 14 0,-2-22 0,-4-24 0,-1-54 0,-3 21 0,-1-6 0,2 0-308,1-11 1,1 0-1,1-2 308,0 2 0,1-1 0,2 3 0,2-6 0,3 8 0,7-3 0,-9 45 0,-4 36 0,1 25 0,-6-19 0,3 1 0,1-1 0,1-2 923,9 18-923,-2-21 0,-1-26 0,-7-27 0,-3-27 0,-3 18 0,-1-1 0,2-23 0,2 21 0,0 24 0,-1 23 0,-3 22 0,2 13 0,2 2 0,2-12 0,4-19 0,0-27 0,-4-40 0,-2 8 0,-1-4 0,2-10 0,-1-1 0,1 1 0,3 4 0,-2 12 0,3 4 0,6-5 0,-4 32 0,-3 25 0,-2 14 0,0 11 0,6-1 0,1-11 0,2-15 0,0-21 0,-3-23 0,0-28 0,-7 21 0,0-1 0,-1 5 0,1 1 0,5-6 0,-4 25 0,-3 26 0,0 18 0,3 18 0,3 4 0,4-13 0,2-15 0,-2-23 0,1-39 0,-6-8 0,-2-7 0,0 9 0,0-4 0,0-1-155,2-4 0,0-1 0,1 2 155,1 5 0,-1 2 0,2 3 0,3-2 0,0 8 0,4-2 0,-9 43 0,-5 37 0,-2-9 0,0 3 0,2 10 0,3-1 0,-1 1 0,1-3 232,2-9 1,1-4-233,6 9 0,-3-35 0,-4-44 0,-7 1 0,0-3 0,-1-8 0,2-2 0,-1 5 0,1 1 0,5-7 0,0 28 0,-4 36 0,-3 24 0,0-6 0,1 4 0,2 6 0,1 1 0,0-3 0,1-3 0,2-6 0,0-5 0,7 3 0,1-41 0,-7-13 0,-2-9 0,2-13 0,1-3 0,-4 11 0,2 0 0,-1 0 0,4-9 0,1 5 0,8-10 0,-8 40 0,-4 46 0,-4-2 0,-1 5 0,2 9 0,0 2 0,2 4 0,3-2 0,-1-7 0,1-3 0,-1-10 0,0-4 0,5 6 0,-3-28 0,-3-26 0,-2-13 0,-1-1 0,-2 23 0,-2 31 0,-2 28 0,0-16 0,0 1 0,1-2 0,1 0 0,1 18 0,3-18 0,4-16 0,0-29 0,1-24 0,-5 11 0,2-1 0,-2 0 0,0 2 0,7-6 0,-3 29 0,-4 36 0,-3 2 0,-3 5 0,1-3 0,-1 5 0,1 0 0,2 4 0,-2 2 0,3 0 0,-2-2 0,2 2 0,1-5 0,1 12 0,1-6 0,8 8 0,0-43 0,-2-47 0,-7 5 0,0-3 0,3-10 0,-1-1 0,3-3 0,3 1 0,-1 10 0,2 3 0,13-16 0,-10 43 0,-9 45 0,-2-5 0,-1 3 0,0 7 0,1 2 0,1-6 0,0-2 0,7 18 0,-3-29 0,-1-42 0,-6-11 0,0-8 0,1-10 0,0-4 0,0-3 0,2 1 0,-2 11 0,2 5 0,7-3 0,-1 34 0,-3 34 0,-6-5 0,1 4 0,-1 7 0,-2 1 0,3 1 0,-1-2 0,8 18 0,-2-23 0,0-37 0,-3-47 0,-3 9 0,0-3 0,2-9 0,1 0 0,0 7 0,2 5 0,0 13 0,1 5 0,8 4 0,-5 48 0,-8 0 0,-1 5 0,3 8 0,-1 5 0,3 1 0,1 0 0,0-10 0,2-4 0,12 13 0,-2-38 0,1-43 0,-12 3 0,0-2 0,3-8 0,-2 0 0,1 3 0,0 6 0,7-9 0,-6 32 0,-6 41 0,-6-1 0,2 3 0,0 10 0,1 1 0,2 2 0,-1-3 0,0-8 0,2-5 0,4 8 0,0-39 0,1-51 0,-4 9 0,-1-3 0,-1-7 0,2 2 0,-1 6 0,-1 4 0,3 0 0,-3 40 0,-3 42 0,-2-9 0,1 5 0,1 9 0,1 1 0,1-1 0,2-2 0,-2-7 0,2-4 0,7 8 0,2-56 0,-5-15 0,-1-11 0,0-4 0,0 3 0,1-2 0,-1-2 0,0-1-378,3-4 0,0-4 1,1 1-1,-2 2 378,1 6 0,0-1 0,0 4 0,-1 3 0,5-9 0,0 11 0,6 10 0,-17 82 0,-5-15 0,-3 7 0,0 2 0,1-5 0,-1 1 0,0 2 0,0-1-196,0 2 0,0 2 0,0-3 0,0 0 196,0 6 0,0-4 0,0-4 0,0 2 0,1-10 0,3-10 1447,2-68-1447,-1 1 0,0-5 0,1-9 0,-1 1 0,1 3 0,-1 6 0,5-6 0,-2 52 848,2 41-848,-4-12 0,1 2 0,0-1 0,3 0 0,8 10 0,-1-21 0,0-34 0,-1-34 0,-7 12 0,-2-1 0,-1-2 0,1 0 0,-1 10 0,0 4 0,2 0 0,0 32 0,2 24 0,4 19 0,-5-21 0,2 0 0,10 19 0,1-18 0,0-16 0,-4-24 0,-2-21 0,-5-15 0,-4-3 0,-3 15 0,1 19 0,0 19 0,1 21 0,3 19 0,-2-13 0,2 0 0,1 2 0,2-1 0,14 17 0,-2-19 0,-3-20 0,-6-29 0,-7-6 0,-1-4 0,-1-12 0,0-2 0,1-3 0,-1 2 0,2 7 0,-1 4 0,5-3 0,-2 28 0,0 29 0,2 20 0,2 11 0,-1-2 0,1-17 0,-3-21 0,2-33 0,-5-8 0,-1-7 0,3-12 0,-2-4 0,2-3 0,0 1 0,-1 8 0,-1 5 0,6-3 0,-1 43 0,3 45 0,-5-9 0,-1 4 0,3 7 0,2 3 0,-1-2 0,0-3 0,0-12 0,-2-1 0,10 9 0,-7-25 0,-6-28 0,-5-26 0,0 9 0,0-1 0,-1-1 0,2 2 0,5-17 0,0 30 0,-3 29 0,2 26 0,-2-8 0,2 3 0,1 4 0,2-2 0,-1-1 0,1-3 0,10 10 0,-4-23 0,-4-19 0,-1-25 0,-4-17 0,0-5 0,-2 9 0,-1 20 0,-2 23 0,1 22 0,2 18 0,3 9 0,1-6 0,-1-18 0,0-17 0,-2-22 0,5-26 0,-6 8 0,0-2 0,1-2 0,0 0 0,8-16 0,-2 24 0,-4 33 0,-1 25 0,4 16 0,1 5 0,4-11 0,-5-19 0,1-14 0,-2-25 0,1-23 0,2-12 0,-3 1 0,-1 18 0,-1 22 0,1 20 0,2 16 0,4 12 0,4 0 0,1-11 0,-5-13 0,-1-30 0,6-36 0,-9 10 0,2-3 0,1-6 0,2 1 0,-2 6 0,0 5 0,10-9 0,-8 34 0,-3 41 0,1 25 0,-7-17 0,1 1 0,-1 2 0,2-2 0,10 16 0,-2-19 0,-5-24 0,-3-23 0,0-18 0,-2-6 0,-2 5 0,-3 19 0,-1 25 0,1 29 0,0-11 0,1 3 0,2 7 0,1 0 0,2-4 0,-1-2 0,9 16 0,-2-23 0,-3-29 0,-2-34 0,-2 7 0,-2-5 0,3-6 0,0 0 0,1 4 0,1 3 0,11-9 0,-6 34 0,-3 40 0,-8-4 0,0 5 0,2 8 0,0 1 0,2 4 0,2-3 0,-1-9 0,3-3 0,9 12 0,-1-25 0,-1-25 0,2-30 0,-9 8 0,-1-3 0,1-3 0,-1 1 0,0 4 0,-1 5 0,7-2 0,-8 27 0,-3 22 0,-1 11 0,2 4 0,2-9 0,0-12 0,1-17 0,2-26 0,-1-26 0,-7 20 0,0 0 0,-2 1 0,0 4 0,1-7 0,0 29 0,-1 27 0,4 22 0,4 13 0,2 0 0,-1-18 0,-2-19 0,0-21 0,-1-28 0,-5 5 0,0-6 0,-2-3 0,2-1 0,-2 6 0,1 0 0,-1-2 0,0 28 0,-1 23 0,3 14 0,2 7 0,2-7 0,0-10 0,-3-12 0,-1-17 0,0-25 0,1-19 0,-3-5 0,2 15 0,-2 19 0,0 26 0,2 20 0,4 6 0,1 2 0,-2-10 0,-2-16 0,-1-16 0,-2-28 0,-2-19 0,-1 23 0,0 1 0,1-18 0,0 26 0,2 21 0,2 16 0,-2 16 0,2 3 0,-2-4 0,-1-12 0,0-15 0,-2-8 0,0-1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4F452-E968-DA4B-8151-E6E07B5C79B5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50172-1F6D-2C4E-851E-D7811F0BA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396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50172-1F6D-2C4E-851E-D7811F0BA6B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33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50172-1F6D-2C4E-851E-D7811F0BA6B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4178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50172-1F6D-2C4E-851E-D7811F0BA6B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0738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47666-CC89-B2E9-E941-4AD6C2FBD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AAB7AC-D48E-E0A4-84F8-9F3FD6B20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0775E-107A-B165-BC3A-579F2FD9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B19BD-7BEF-D79E-9DE7-8B1DD0A6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1C3DDF-ECE6-3F64-F85D-20267581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019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17FF6-FECF-5F50-EB0D-03B6EAE8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16E796-1021-1EDD-0D3D-F74A23DAB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8CC99-F6AC-63ED-8EB2-FFE7615E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8F6AB-6696-4B45-4DC7-AA872689F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3BD93-FA8D-5D6B-CB8F-B6615808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62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DC0FA-FAF1-1457-65CF-E2D34F91C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9CB958-C7DE-6DF0-A51F-92EA41900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A7BC9-1B34-4021-4A70-2B8B42A7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5C7166-3483-4801-A940-C6AD3A19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187E1-DFC2-1955-3264-B250A2E9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10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3ABC6-DB6C-F6BD-AA98-01AB4D68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5FEC4-2E5C-3DA6-E701-ABBC759BE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0B160-61E4-F903-96ED-6FED2B9C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E44B4-51C0-DDD5-614C-84D7DF65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82087D-225B-E77D-CDF1-4A1302FF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40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D6FF-386D-D169-4DF4-316C988C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A41882-89E4-AA75-8B90-46FE8D46B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6473A-D6C2-E5AC-FD30-2E34A990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DBA43-7525-F81B-9BDF-870AEA40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26A70-F5E5-8AE3-DBE3-0FF3FE92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555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831B-35C3-5D09-0704-8E4C1B8F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CE7BF-821C-DE8E-21A1-D4576B4EA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BF038C-BE6F-E107-CE6B-3AF20C16C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007FBA-61B4-CA4F-27E9-8EB4A912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A0C307-0A69-008D-DF2B-1079AAD4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14D83C-2234-94BB-CE1C-F71E3EAA7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71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80020-CAD9-10B6-E586-CA7BEEB8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704282-3BBD-0734-E9AB-517678002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67BD0C-8F82-D863-C3FB-36210851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8807D1-20A4-6F02-3A6E-CA67CD4CD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9CD25D-F0C3-8CA6-ED49-9EFAC690B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D6F436-EE64-32FF-82DC-8CE2F318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979E24-CAAB-D463-0875-03531A0D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B38D1F-C476-11C2-A69F-AD3338BB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856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8AF7B-2551-033E-6664-1900FA88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2EB5DD-7DC2-616E-FFD6-97F8DD70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34CD19-34E3-FA33-1B62-CC8DE965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9E9735-6D08-4386-7D02-A607BB1E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589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5325DC-12D3-32C0-EF95-A9F6C973E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902187-EC4F-9545-C409-F191B318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2D64F9-F975-8DF3-E2DC-412C825C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4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66FBB-A7AA-31BB-BA28-0287D1A7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489E2-92E1-D5C1-F307-0C35783D1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C4E666-3E1C-9D37-726D-6A318AF8B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2EC731-1E6F-4FBC-0920-8F6EEDCC8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12E7EE-4280-E3D7-D9A2-2233C149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AEFA99-89CA-5D67-C715-38406F9C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69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B88F2-CE01-AF56-03B0-8C45F622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B7F67-CB45-8A98-C6DD-DD01E3916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F6365F-561E-47DA-2E44-B5C9232A6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007239-DB6C-DC76-4D0C-E8A5262C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D4B65-8262-D0AE-30CE-498CBD52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FFFA7B-23DC-1D7A-2A75-3685C591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555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E1F71E-DA32-4245-8E41-ED1B6391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C098F5-8E9D-A390-4ECB-8581E753B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E40D07-7810-0BC3-98DA-FDE774363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DC8A5-FB42-1440-B875-5269FE60F101}" type="datetimeFigureOut">
              <a:rPr kumimoji="1" lang="ko-KR" altLang="en-US" smtClean="0"/>
              <a:t>2026. 1. 2.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F06FDC-9508-CEF3-BAC6-CBB909F5D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B260A-44C5-BBE9-3E56-5489254CF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306B7-DFB6-804C-A0AB-BA41311CFB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753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3.png"/><Relationship Id="rId26" Type="http://schemas.openxmlformats.org/officeDocument/2006/relationships/customXml" Target="../ink/ink3.xml"/><Relationship Id="rId3" Type="http://schemas.openxmlformats.org/officeDocument/2006/relationships/image" Target="../media/image2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17" Type="http://schemas.microsoft.com/office/2007/relationships/hdphoto" Target="../media/hdphoto4.wdp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customXml" Target="../ink/ink2.xml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23" Type="http://schemas.openxmlformats.org/officeDocument/2006/relationships/image" Target="../media/image60.png"/><Relationship Id="rId28" Type="http://schemas.openxmlformats.org/officeDocument/2006/relationships/customXml" Target="../ink/ink4.xml"/><Relationship Id="rId10" Type="http://schemas.openxmlformats.org/officeDocument/2006/relationships/image" Target="../media/image9.png"/><Relationship Id="rId19" Type="http://schemas.microsoft.com/office/2007/relationships/hdphoto" Target="../media/hdphoto5.wdp"/><Relationship Id="rId31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2.wdp"/><Relationship Id="rId22" Type="http://schemas.openxmlformats.org/officeDocument/2006/relationships/customXml" Target="../ink/ink1.xml"/><Relationship Id="rId27" Type="http://schemas.openxmlformats.org/officeDocument/2006/relationships/image" Target="../media/image80.png"/><Relationship Id="rId30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microsoft.com/office/2007/relationships/hdphoto" Target="../media/hdphoto7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9BAC98-490C-BFD8-328F-47C6A3F8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188" y="-395186"/>
            <a:ext cx="8594766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85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D1ADE32B-1367-F7BC-0686-A439E138E587}"/>
              </a:ext>
            </a:extLst>
          </p:cNvPr>
          <p:cNvGrpSpPr/>
          <p:nvPr/>
        </p:nvGrpSpPr>
        <p:grpSpPr>
          <a:xfrm>
            <a:off x="12924518" y="-12211934"/>
            <a:ext cx="9655412" cy="8974751"/>
            <a:chOff x="13941740" y="-1672273"/>
            <a:chExt cx="9655412" cy="8974751"/>
          </a:xfrm>
        </p:grpSpPr>
        <p:grpSp>
          <p:nvGrpSpPr>
            <p:cNvPr id="1061" name="그룹 1060">
              <a:extLst>
                <a:ext uri="{FF2B5EF4-FFF2-40B4-BE49-F238E27FC236}">
                  <a16:creationId xmlns:a16="http://schemas.microsoft.com/office/drawing/2014/main" id="{3E196534-856C-0D0E-2ED0-AF4C8635DDE4}"/>
                </a:ext>
              </a:extLst>
            </p:cNvPr>
            <p:cNvGrpSpPr/>
            <p:nvPr/>
          </p:nvGrpSpPr>
          <p:grpSpPr>
            <a:xfrm>
              <a:off x="13941740" y="-1664413"/>
              <a:ext cx="9655412" cy="8966891"/>
              <a:chOff x="13941740" y="-1664413"/>
              <a:chExt cx="9655412" cy="8966891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ECF43538-321B-7B4C-749A-4BA6502B294A}"/>
                  </a:ext>
                </a:extLst>
              </p:cNvPr>
              <p:cNvGrpSpPr/>
              <p:nvPr/>
            </p:nvGrpSpPr>
            <p:grpSpPr>
              <a:xfrm>
                <a:off x="13941740" y="-1664413"/>
                <a:ext cx="9655412" cy="8966891"/>
                <a:chOff x="10550840" y="-2920295"/>
                <a:chExt cx="9655412" cy="8966891"/>
              </a:xfrm>
            </p:grpSpPr>
            <p:sp>
              <p:nvSpPr>
                <p:cNvPr id="1043" name="평행 사변형[P] 1042">
                  <a:extLst>
                    <a:ext uri="{FF2B5EF4-FFF2-40B4-BE49-F238E27FC236}">
                      <a16:creationId xmlns:a16="http://schemas.microsoft.com/office/drawing/2014/main" id="{A09ED901-9A8E-E0E2-AC3A-51F2D63A9421}"/>
                    </a:ext>
                  </a:extLst>
                </p:cNvPr>
                <p:cNvSpPr/>
                <p:nvPr/>
              </p:nvSpPr>
              <p:spPr>
                <a:xfrm rot="5400000">
                  <a:off x="9044313" y="-287636"/>
                  <a:ext cx="7840759" cy="4827705"/>
                </a:xfrm>
                <a:prstGeom prst="parallelogram">
                  <a:avLst>
                    <a:gd name="adj" fmla="val 233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48" name="다이아몬드 1047">
                  <a:extLst>
                    <a:ext uri="{FF2B5EF4-FFF2-40B4-BE49-F238E27FC236}">
                      <a16:creationId xmlns:a16="http://schemas.microsoft.com/office/drawing/2014/main" id="{38A7BB0B-EBAF-9EBA-E744-C55A75DDD012}"/>
                    </a:ext>
                  </a:extLst>
                </p:cNvPr>
                <p:cNvSpPr/>
                <p:nvPr/>
              </p:nvSpPr>
              <p:spPr>
                <a:xfrm>
                  <a:off x="10550840" y="-2920295"/>
                  <a:ext cx="9655412" cy="225225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50" name="평행 사변형[P] 1049">
                  <a:extLst>
                    <a:ext uri="{FF2B5EF4-FFF2-40B4-BE49-F238E27FC236}">
                      <a16:creationId xmlns:a16="http://schemas.microsoft.com/office/drawing/2014/main" id="{9B5A258F-C822-6170-D6B5-3F5AF4DAE41C}"/>
                    </a:ext>
                  </a:extLst>
                </p:cNvPr>
                <p:cNvSpPr/>
                <p:nvPr/>
              </p:nvSpPr>
              <p:spPr>
                <a:xfrm rot="16200000" flipH="1">
                  <a:off x="13872020" y="-287637"/>
                  <a:ext cx="7840759" cy="4827705"/>
                </a:xfrm>
                <a:prstGeom prst="parallelogram">
                  <a:avLst>
                    <a:gd name="adj" fmla="val 233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053" name="그림 1052" descr="다채로움, 프랙탈 아트, 뇌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AD9839E-D1AF-B97F-668E-08C0C60AF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50511" y="-593487"/>
                <a:ext cx="8437869" cy="6858152"/>
              </a:xfrm>
              <a:prstGeom prst="rect">
                <a:avLst/>
              </a:prstGeom>
            </p:spPr>
          </p:pic>
        </p:grpSp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1293EEE6-49FB-DFDA-65F1-529549196C5A}"/>
                </a:ext>
              </a:extLst>
            </p:cNvPr>
            <p:cNvGrpSpPr/>
            <p:nvPr/>
          </p:nvGrpSpPr>
          <p:grpSpPr>
            <a:xfrm>
              <a:off x="13941740" y="-1672273"/>
              <a:ext cx="9655412" cy="8974750"/>
              <a:chOff x="10063003" y="1093139"/>
              <a:chExt cx="9655412" cy="8974750"/>
            </a:xfrm>
          </p:grpSpPr>
          <p:sp>
            <p:nvSpPr>
              <p:cNvPr id="1056" name="평행 사변형[P] 1055">
                <a:extLst>
                  <a:ext uri="{FF2B5EF4-FFF2-40B4-BE49-F238E27FC236}">
                    <a16:creationId xmlns:a16="http://schemas.microsoft.com/office/drawing/2014/main" id="{727C5542-5B69-868F-3541-81E890F33741}"/>
                  </a:ext>
                </a:extLst>
              </p:cNvPr>
              <p:cNvSpPr/>
              <p:nvPr/>
            </p:nvSpPr>
            <p:spPr>
              <a:xfrm rot="5400000">
                <a:off x="8556476" y="3733657"/>
                <a:ext cx="7840759" cy="4827705"/>
              </a:xfrm>
              <a:prstGeom prst="parallelogram">
                <a:avLst>
                  <a:gd name="adj" fmla="val 23374"/>
                </a:avLst>
              </a:prstGeom>
              <a:noFill/>
              <a:ln w="254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7" name="다이아몬드 1056">
                <a:extLst>
                  <a:ext uri="{FF2B5EF4-FFF2-40B4-BE49-F238E27FC236}">
                    <a16:creationId xmlns:a16="http://schemas.microsoft.com/office/drawing/2014/main" id="{8D6363A7-6F68-F3BF-9E1E-A53DCE83DF34}"/>
                  </a:ext>
                </a:extLst>
              </p:cNvPr>
              <p:cNvSpPr/>
              <p:nvPr/>
            </p:nvSpPr>
            <p:spPr>
              <a:xfrm>
                <a:off x="10120194" y="1093139"/>
                <a:ext cx="9544242" cy="2262946"/>
              </a:xfrm>
              <a:prstGeom prst="diamond">
                <a:avLst/>
              </a:prstGeom>
              <a:noFill/>
              <a:ln w="254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8" name="평행 사변형[P] 1057">
                <a:extLst>
                  <a:ext uri="{FF2B5EF4-FFF2-40B4-BE49-F238E27FC236}">
                    <a16:creationId xmlns:a16="http://schemas.microsoft.com/office/drawing/2014/main" id="{A7153611-15E4-3122-A18B-6820852FF8FA}"/>
                  </a:ext>
                </a:extLst>
              </p:cNvPr>
              <p:cNvSpPr/>
              <p:nvPr/>
            </p:nvSpPr>
            <p:spPr>
              <a:xfrm rot="16200000" flipH="1">
                <a:off x="13384183" y="3733656"/>
                <a:ext cx="7840759" cy="4827705"/>
              </a:xfrm>
              <a:prstGeom prst="parallelogram">
                <a:avLst>
                  <a:gd name="adj" fmla="val 23374"/>
                </a:avLst>
              </a:prstGeom>
              <a:noFill/>
              <a:ln w="254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D50CFF-0E21-06B2-9240-A3E0983FC022}"/>
              </a:ext>
            </a:extLst>
          </p:cNvPr>
          <p:cNvGrpSpPr/>
          <p:nvPr/>
        </p:nvGrpSpPr>
        <p:grpSpPr>
          <a:xfrm>
            <a:off x="-7107247" y="-1922586"/>
            <a:ext cx="32839801" cy="15114596"/>
            <a:chOff x="-7107247" y="-1922586"/>
            <a:chExt cx="32839801" cy="15114596"/>
          </a:xfrm>
        </p:grpSpPr>
        <p:sp>
          <p:nvSpPr>
            <p:cNvPr id="1275" name="모서리가 둥근 직사각형 1274">
              <a:extLst>
                <a:ext uri="{FF2B5EF4-FFF2-40B4-BE49-F238E27FC236}">
                  <a16:creationId xmlns:a16="http://schemas.microsoft.com/office/drawing/2014/main" id="{29E1FDA2-1931-0552-BC3B-4E9913D50196}"/>
                </a:ext>
              </a:extLst>
            </p:cNvPr>
            <p:cNvSpPr/>
            <p:nvPr/>
          </p:nvSpPr>
          <p:spPr>
            <a:xfrm>
              <a:off x="6278007" y="-1922586"/>
              <a:ext cx="7534295" cy="15093836"/>
            </a:xfrm>
            <a:prstGeom prst="roundRect">
              <a:avLst>
                <a:gd name="adj" fmla="val 2868"/>
              </a:avLst>
            </a:prstGeom>
            <a:solidFill>
              <a:srgbClr val="EDF6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78172D49-94C8-3AA6-18C9-3FCC5DD027CC}"/>
                </a:ext>
              </a:extLst>
            </p:cNvPr>
            <p:cNvSpPr txBox="1"/>
            <p:nvPr/>
          </p:nvSpPr>
          <p:spPr>
            <a:xfrm>
              <a:off x="7340030" y="-1853365"/>
              <a:ext cx="549862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Factorized </a:t>
              </a:r>
              <a:r>
                <a:rPr kumimoji="1" lang="en-US" altLang="ko-KR" sz="3200" b="1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spatio</a:t>
              </a:r>
              <a:r>
                <a:rPr kumimoji="1" lang="en-US" altLang="ko-KR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-temporal</a:t>
              </a:r>
            </a:p>
            <a:p>
              <a:pPr algn="ctr"/>
              <a:r>
                <a:rPr kumimoji="1" lang="en-US" altLang="ko-KR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Attention mechanism</a:t>
              </a:r>
              <a:endParaRPr kumimoji="1" lang="ko-KR" altLang="en-US" sz="3200" b="1" dirty="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1279" name="그룹 1278">
              <a:extLst>
                <a:ext uri="{FF2B5EF4-FFF2-40B4-BE49-F238E27FC236}">
                  <a16:creationId xmlns:a16="http://schemas.microsoft.com/office/drawing/2014/main" id="{2785A980-0E3B-3BBC-5F67-122E3F8E4C91}"/>
                </a:ext>
              </a:extLst>
            </p:cNvPr>
            <p:cNvGrpSpPr/>
            <p:nvPr/>
          </p:nvGrpSpPr>
          <p:grpSpPr>
            <a:xfrm>
              <a:off x="8416720" y="-374118"/>
              <a:ext cx="3254157" cy="1815675"/>
              <a:chOff x="22125707" y="2661731"/>
              <a:chExt cx="5292808" cy="2953150"/>
            </a:xfrm>
          </p:grpSpPr>
          <p:grpSp>
            <p:nvGrpSpPr>
              <p:cNvPr id="1280" name="그룹 1279">
                <a:extLst>
                  <a:ext uri="{FF2B5EF4-FFF2-40B4-BE49-F238E27FC236}">
                    <a16:creationId xmlns:a16="http://schemas.microsoft.com/office/drawing/2014/main" id="{1C8A501D-542A-BADD-45F3-FF2E45485D1B}"/>
                  </a:ext>
                </a:extLst>
              </p:cNvPr>
              <p:cNvGrpSpPr/>
              <p:nvPr/>
            </p:nvGrpSpPr>
            <p:grpSpPr>
              <a:xfrm>
                <a:off x="22125707" y="2661731"/>
                <a:ext cx="2257966" cy="2038208"/>
                <a:chOff x="22125707" y="2661731"/>
                <a:chExt cx="2257966" cy="2038208"/>
              </a:xfrm>
            </p:grpSpPr>
            <p:pic>
              <p:nvPicPr>
                <p:cNvPr id="1291" name="그림 1290" descr="다채로움, 뇌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3D447EA-5159-D20B-EDA1-76813E2626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28574" y="2955537"/>
                  <a:ext cx="1928263" cy="1556024"/>
                </a:xfrm>
                <a:prstGeom prst="rect">
                  <a:avLst/>
                </a:prstGeom>
              </p:spPr>
            </p:pic>
            <p:sp>
              <p:nvSpPr>
                <p:cNvPr id="1292" name="평행 사변형[P] 1291">
                  <a:extLst>
                    <a:ext uri="{FF2B5EF4-FFF2-40B4-BE49-F238E27FC236}">
                      <a16:creationId xmlns:a16="http://schemas.microsoft.com/office/drawing/2014/main" id="{2F4F293A-244C-669D-091A-75A3A6FC72DC}"/>
                    </a:ext>
                  </a:extLst>
                </p:cNvPr>
                <p:cNvSpPr/>
                <p:nvPr/>
              </p:nvSpPr>
              <p:spPr>
                <a:xfrm rot="5400000">
                  <a:off x="21871179" y="3294862"/>
                  <a:ext cx="1659605" cy="1150549"/>
                </a:xfrm>
                <a:prstGeom prst="parallelogram">
                  <a:avLst>
                    <a:gd name="adj" fmla="val 23374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293" name="평행 사변형[P] 1292">
                  <a:extLst>
                    <a:ext uri="{FF2B5EF4-FFF2-40B4-BE49-F238E27FC236}">
                      <a16:creationId xmlns:a16="http://schemas.microsoft.com/office/drawing/2014/main" id="{6914AC6C-0F15-7918-EB0A-C9887C322E23}"/>
                    </a:ext>
                  </a:extLst>
                </p:cNvPr>
                <p:cNvSpPr/>
                <p:nvPr/>
              </p:nvSpPr>
              <p:spPr>
                <a:xfrm rot="16200000" flipH="1">
                  <a:off x="22934061" y="3250326"/>
                  <a:ext cx="1791808" cy="1107417"/>
                </a:xfrm>
                <a:prstGeom prst="parallelogram">
                  <a:avLst>
                    <a:gd name="adj" fmla="val 36311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294" name="평행 사변형[P] 1293">
                  <a:extLst>
                    <a:ext uri="{FF2B5EF4-FFF2-40B4-BE49-F238E27FC236}">
                      <a16:creationId xmlns:a16="http://schemas.microsoft.com/office/drawing/2014/main" id="{C859794D-8BC8-93E5-5793-8B2852A8F3B3}"/>
                    </a:ext>
                  </a:extLst>
                </p:cNvPr>
                <p:cNvSpPr/>
                <p:nvPr/>
              </p:nvSpPr>
              <p:spPr>
                <a:xfrm rot="20411203" flipH="1">
                  <a:off x="22193020" y="2661731"/>
                  <a:ext cx="2116812" cy="644084"/>
                </a:xfrm>
                <a:prstGeom prst="parallelogram">
                  <a:avLst>
                    <a:gd name="adj" fmla="val 154122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281" name="그룹 1280">
                <a:extLst>
                  <a:ext uri="{FF2B5EF4-FFF2-40B4-BE49-F238E27FC236}">
                    <a16:creationId xmlns:a16="http://schemas.microsoft.com/office/drawing/2014/main" id="{9568C55E-F412-8B49-11EB-B5DEF497C660}"/>
                  </a:ext>
                </a:extLst>
              </p:cNvPr>
              <p:cNvGrpSpPr/>
              <p:nvPr/>
            </p:nvGrpSpPr>
            <p:grpSpPr>
              <a:xfrm>
                <a:off x="23643153" y="3132049"/>
                <a:ext cx="2257966" cy="2033196"/>
                <a:chOff x="23643153" y="3132049"/>
                <a:chExt cx="2257966" cy="2033196"/>
              </a:xfrm>
            </p:grpSpPr>
            <p:pic>
              <p:nvPicPr>
                <p:cNvPr id="1287" name="그림 1286" descr="다채로움, 뇌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354355F-8504-13F5-2EBB-58982B7F6B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46020" y="3425108"/>
                  <a:ext cx="1910377" cy="1541590"/>
                </a:xfrm>
                <a:prstGeom prst="rect">
                  <a:avLst/>
                </a:prstGeom>
              </p:spPr>
            </p:pic>
            <p:sp>
              <p:nvSpPr>
                <p:cNvPr id="1288" name="평행 사변형[P] 1287">
                  <a:extLst>
                    <a:ext uri="{FF2B5EF4-FFF2-40B4-BE49-F238E27FC236}">
                      <a16:creationId xmlns:a16="http://schemas.microsoft.com/office/drawing/2014/main" id="{EF99CC74-4AAF-7CCD-3A84-829784829B8C}"/>
                    </a:ext>
                  </a:extLst>
                </p:cNvPr>
                <p:cNvSpPr/>
                <p:nvPr/>
              </p:nvSpPr>
              <p:spPr>
                <a:xfrm rot="5400000">
                  <a:off x="23388625" y="3760168"/>
                  <a:ext cx="1659605" cy="1150549"/>
                </a:xfrm>
                <a:prstGeom prst="parallelogram">
                  <a:avLst>
                    <a:gd name="adj" fmla="val 23374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289" name="평행 사변형[P] 1288">
                  <a:extLst>
                    <a:ext uri="{FF2B5EF4-FFF2-40B4-BE49-F238E27FC236}">
                      <a16:creationId xmlns:a16="http://schemas.microsoft.com/office/drawing/2014/main" id="{D13E907B-EE31-C758-3656-5AF97EED228E}"/>
                    </a:ext>
                  </a:extLst>
                </p:cNvPr>
                <p:cNvSpPr/>
                <p:nvPr/>
              </p:nvSpPr>
              <p:spPr>
                <a:xfrm rot="16200000" flipH="1">
                  <a:off x="24451507" y="3715632"/>
                  <a:ext cx="1791808" cy="1107417"/>
                </a:xfrm>
                <a:prstGeom prst="parallelogram">
                  <a:avLst>
                    <a:gd name="adj" fmla="val 36311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290" name="평행 사변형[P] 1289">
                  <a:extLst>
                    <a:ext uri="{FF2B5EF4-FFF2-40B4-BE49-F238E27FC236}">
                      <a16:creationId xmlns:a16="http://schemas.microsoft.com/office/drawing/2014/main" id="{6286DB78-5821-7B16-F9C0-E8D7701E22C6}"/>
                    </a:ext>
                  </a:extLst>
                </p:cNvPr>
                <p:cNvSpPr/>
                <p:nvPr/>
              </p:nvSpPr>
              <p:spPr>
                <a:xfrm rot="20411203" flipH="1">
                  <a:off x="23723341" y="3132049"/>
                  <a:ext cx="2119623" cy="644730"/>
                </a:xfrm>
                <a:prstGeom prst="parallelogram">
                  <a:avLst>
                    <a:gd name="adj" fmla="val 154122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</p:grpSp>
          <p:grpSp>
            <p:nvGrpSpPr>
              <p:cNvPr id="1282" name="그룹 1281">
                <a:extLst>
                  <a:ext uri="{FF2B5EF4-FFF2-40B4-BE49-F238E27FC236}">
                    <a16:creationId xmlns:a16="http://schemas.microsoft.com/office/drawing/2014/main" id="{B2D2B7AC-9B46-166D-0C0E-28EEFAD9B5EF}"/>
                  </a:ext>
                </a:extLst>
              </p:cNvPr>
              <p:cNvGrpSpPr/>
              <p:nvPr/>
            </p:nvGrpSpPr>
            <p:grpSpPr>
              <a:xfrm>
                <a:off x="25160549" y="3570667"/>
                <a:ext cx="2257966" cy="2044214"/>
                <a:chOff x="25160549" y="3570667"/>
                <a:chExt cx="2257966" cy="2044214"/>
              </a:xfrm>
            </p:grpSpPr>
            <p:pic>
              <p:nvPicPr>
                <p:cNvPr id="1283" name="그림 1282" descr="다채로움, 뇌, 프랙탈 아트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0203269-2DE6-8F60-10AD-DDEF3B3C8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63467" y="3871830"/>
                  <a:ext cx="1928263" cy="1553322"/>
                </a:xfrm>
                <a:prstGeom prst="rect">
                  <a:avLst/>
                </a:prstGeom>
              </p:spPr>
            </p:pic>
            <p:sp>
              <p:nvSpPr>
                <p:cNvPr id="1284" name="평행 사변형[P] 1283">
                  <a:extLst>
                    <a:ext uri="{FF2B5EF4-FFF2-40B4-BE49-F238E27FC236}">
                      <a16:creationId xmlns:a16="http://schemas.microsoft.com/office/drawing/2014/main" id="{CE9F43B0-C5B2-B78B-9E7C-672A6121B68B}"/>
                    </a:ext>
                  </a:extLst>
                </p:cNvPr>
                <p:cNvSpPr/>
                <p:nvPr/>
              </p:nvSpPr>
              <p:spPr>
                <a:xfrm rot="5400000">
                  <a:off x="24906021" y="4209804"/>
                  <a:ext cx="1659605" cy="1150549"/>
                </a:xfrm>
                <a:prstGeom prst="parallelogram">
                  <a:avLst>
                    <a:gd name="adj" fmla="val 23374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285" name="평행 사변형[P] 1284">
                  <a:extLst>
                    <a:ext uri="{FF2B5EF4-FFF2-40B4-BE49-F238E27FC236}">
                      <a16:creationId xmlns:a16="http://schemas.microsoft.com/office/drawing/2014/main" id="{66A353E7-5F62-53A8-610E-31C6393A8405}"/>
                    </a:ext>
                  </a:extLst>
                </p:cNvPr>
                <p:cNvSpPr/>
                <p:nvPr/>
              </p:nvSpPr>
              <p:spPr>
                <a:xfrm rot="16200000" flipH="1">
                  <a:off x="25968903" y="4165268"/>
                  <a:ext cx="1791808" cy="1107417"/>
                </a:xfrm>
                <a:prstGeom prst="parallelogram">
                  <a:avLst>
                    <a:gd name="adj" fmla="val 36311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286" name="평행 사변형[P] 1285">
                  <a:extLst>
                    <a:ext uri="{FF2B5EF4-FFF2-40B4-BE49-F238E27FC236}">
                      <a16:creationId xmlns:a16="http://schemas.microsoft.com/office/drawing/2014/main" id="{017284CC-F1C3-9A03-6062-2A5681AB5463}"/>
                    </a:ext>
                  </a:extLst>
                </p:cNvPr>
                <p:cNvSpPr/>
                <p:nvPr/>
              </p:nvSpPr>
              <p:spPr>
                <a:xfrm rot="20411203" flipH="1">
                  <a:off x="25226049" y="3570667"/>
                  <a:ext cx="2119623" cy="644730"/>
                </a:xfrm>
                <a:prstGeom prst="parallelogram">
                  <a:avLst>
                    <a:gd name="adj" fmla="val 154122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</p:grpSp>
        </p:grpSp>
        <p:cxnSp>
          <p:nvCxnSpPr>
            <p:cNvPr id="1299" name="직선 화살표 연결선 1298">
              <a:extLst>
                <a:ext uri="{FF2B5EF4-FFF2-40B4-BE49-F238E27FC236}">
                  <a16:creationId xmlns:a16="http://schemas.microsoft.com/office/drawing/2014/main" id="{6EEA5860-FB3C-EE25-B851-B2190D63576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3538" y="1351888"/>
              <a:ext cx="0" cy="7494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직선 화살표 연결선 1369">
              <a:extLst>
                <a:ext uri="{FF2B5EF4-FFF2-40B4-BE49-F238E27FC236}">
                  <a16:creationId xmlns:a16="http://schemas.microsoft.com/office/drawing/2014/main" id="{53F386F1-3B70-02E1-7814-BB741DA57520}"/>
                </a:ext>
              </a:extLst>
            </p:cNvPr>
            <p:cNvCxnSpPr>
              <a:cxnSpLocks/>
            </p:cNvCxnSpPr>
            <p:nvPr/>
          </p:nvCxnSpPr>
          <p:spPr>
            <a:xfrm>
              <a:off x="10088366" y="8089323"/>
              <a:ext cx="1951" cy="80843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4" name="TextBox 1393">
                  <a:extLst>
                    <a:ext uri="{FF2B5EF4-FFF2-40B4-BE49-F238E27FC236}">
                      <a16:creationId xmlns:a16="http://schemas.microsoft.com/office/drawing/2014/main" id="{1807AAD6-A68D-AAC3-E8DB-60E9F378B764}"/>
                    </a:ext>
                  </a:extLst>
                </p:cNvPr>
                <p:cNvSpPr txBox="1"/>
                <p:nvPr/>
              </p:nvSpPr>
              <p:spPr>
                <a:xfrm>
                  <a:off x="6579482" y="5894954"/>
                  <a:ext cx="113845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𝒏</m:t>
                        </m:r>
                        <m:r>
                          <a:rPr kumimoji="1" lang="en-US" altLang="ko-KR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 ×</m:t>
                        </m:r>
                      </m:oMath>
                    </m:oMathPara>
                  </a14:m>
                  <a:endParaRPr kumimoji="1" lang="en-US" altLang="ko-KR" sz="4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1394" name="TextBox 1393">
                  <a:extLst>
                    <a:ext uri="{FF2B5EF4-FFF2-40B4-BE49-F238E27FC236}">
                      <a16:creationId xmlns:a16="http://schemas.microsoft.com/office/drawing/2014/main" id="{1807AAD6-A68D-AAC3-E8DB-60E9F378B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9482" y="5894954"/>
                  <a:ext cx="1138453" cy="707886"/>
                </a:xfrm>
                <a:prstGeom prst="rect">
                  <a:avLst/>
                </a:prstGeom>
                <a:blipFill>
                  <a:blip r:embed="rId7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5" name="TextBox 1394">
              <a:extLst>
                <a:ext uri="{FF2B5EF4-FFF2-40B4-BE49-F238E27FC236}">
                  <a16:creationId xmlns:a16="http://schemas.microsoft.com/office/drawing/2014/main" id="{7A6B4EA3-E3C2-70E9-A4FB-395396FD3BD8}"/>
                </a:ext>
              </a:extLst>
            </p:cNvPr>
            <p:cNvSpPr txBox="1"/>
            <p:nvPr/>
          </p:nvSpPr>
          <p:spPr>
            <a:xfrm>
              <a:off x="6625349" y="7912877"/>
              <a:ext cx="229838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8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</a:t>
              </a:r>
            </a:p>
            <a:p>
              <a:pPr algn="r"/>
              <a:r>
                <a:rPr kumimoji="1" lang="en-US" altLang="ko-KR" sz="28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Blocks</a:t>
              </a:r>
              <a:endParaRPr kumimoji="1" lang="en-US" altLang="ko-KR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1400" name="그룹 1399">
              <a:extLst>
                <a:ext uri="{FF2B5EF4-FFF2-40B4-BE49-F238E27FC236}">
                  <a16:creationId xmlns:a16="http://schemas.microsoft.com/office/drawing/2014/main" id="{9A1AD9EB-18B8-F140-460E-73E44E8BFB71}"/>
                </a:ext>
              </a:extLst>
            </p:cNvPr>
            <p:cNvGrpSpPr/>
            <p:nvPr/>
          </p:nvGrpSpPr>
          <p:grpSpPr>
            <a:xfrm>
              <a:off x="7712141" y="4338485"/>
              <a:ext cx="4755325" cy="3585129"/>
              <a:chOff x="7149437" y="2591227"/>
              <a:chExt cx="4755325" cy="3585129"/>
            </a:xfrm>
          </p:grpSpPr>
          <p:sp>
            <p:nvSpPr>
              <p:cNvPr id="1345" name="모서리가 둥근 직사각형 1344">
                <a:extLst>
                  <a:ext uri="{FF2B5EF4-FFF2-40B4-BE49-F238E27FC236}">
                    <a16:creationId xmlns:a16="http://schemas.microsoft.com/office/drawing/2014/main" id="{28F867FF-B7E3-AA60-65F2-2D5E7BA704BC}"/>
                  </a:ext>
                </a:extLst>
              </p:cNvPr>
              <p:cNvSpPr/>
              <p:nvPr/>
            </p:nvSpPr>
            <p:spPr>
              <a:xfrm>
                <a:off x="7149437" y="2591227"/>
                <a:ext cx="4755325" cy="3585129"/>
              </a:xfrm>
              <a:prstGeom prst="roundRect">
                <a:avLst>
                  <a:gd name="adj" fmla="val 6339"/>
                </a:avLst>
              </a:prstGeom>
              <a:solidFill>
                <a:srgbClr val="FFE8E6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cxnSp>
            <p:nvCxnSpPr>
              <p:cNvPr id="1320" name="직선 화살표 연결선 1319">
                <a:extLst>
                  <a:ext uri="{FF2B5EF4-FFF2-40B4-BE49-F238E27FC236}">
                    <a16:creationId xmlns:a16="http://schemas.microsoft.com/office/drawing/2014/main" id="{915DA319-BCD9-5F13-51CE-5B05A671414B}"/>
                  </a:ext>
                </a:extLst>
              </p:cNvPr>
              <p:cNvCxnSpPr>
                <a:cxnSpLocks/>
                <a:stCxn id="1303" idx="2"/>
              </p:cNvCxnSpPr>
              <p:nvPr/>
            </p:nvCxnSpPr>
            <p:spPr>
              <a:xfrm>
                <a:off x="9528155" y="3711043"/>
                <a:ext cx="0" cy="3636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2" name="그룹 1391">
                <a:extLst>
                  <a:ext uri="{FF2B5EF4-FFF2-40B4-BE49-F238E27FC236}">
                    <a16:creationId xmlns:a16="http://schemas.microsoft.com/office/drawing/2014/main" id="{DE994B25-FEB7-F2CE-3382-39D4E33F0891}"/>
                  </a:ext>
                </a:extLst>
              </p:cNvPr>
              <p:cNvGrpSpPr/>
              <p:nvPr/>
            </p:nvGrpSpPr>
            <p:grpSpPr>
              <a:xfrm>
                <a:off x="7355015" y="2756936"/>
                <a:ext cx="4346280" cy="954107"/>
                <a:chOff x="7982032" y="2756936"/>
                <a:chExt cx="4346280" cy="954107"/>
              </a:xfrm>
            </p:grpSpPr>
            <p:sp>
              <p:nvSpPr>
                <p:cNvPr id="1303" name="모서리가 둥근 직사각형 1302">
                  <a:extLst>
                    <a:ext uri="{FF2B5EF4-FFF2-40B4-BE49-F238E27FC236}">
                      <a16:creationId xmlns:a16="http://schemas.microsoft.com/office/drawing/2014/main" id="{47AA91F3-5345-9CFB-9A05-249105F85A79}"/>
                    </a:ext>
                  </a:extLst>
                </p:cNvPr>
                <p:cNvSpPr/>
                <p:nvPr/>
              </p:nvSpPr>
              <p:spPr>
                <a:xfrm>
                  <a:off x="7982032" y="2756936"/>
                  <a:ext cx="4346280" cy="954107"/>
                </a:xfrm>
                <a:prstGeom prst="roundRect">
                  <a:avLst>
                    <a:gd name="adj" fmla="val 14553"/>
                  </a:avLst>
                </a:prstGeom>
                <a:solidFill>
                  <a:srgbClr val="DDCEE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305" name="TextBox 1304">
                  <a:extLst>
                    <a:ext uri="{FF2B5EF4-FFF2-40B4-BE49-F238E27FC236}">
                      <a16:creationId xmlns:a16="http://schemas.microsoft.com/office/drawing/2014/main" id="{D5E57C3D-B78D-142B-D3B8-05838EBDEC82}"/>
                    </a:ext>
                  </a:extLst>
                </p:cNvPr>
                <p:cNvSpPr txBox="1"/>
                <p:nvPr/>
              </p:nvSpPr>
              <p:spPr>
                <a:xfrm>
                  <a:off x="9144078" y="2756936"/>
                  <a:ext cx="313258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1D Temporal </a:t>
                  </a:r>
                </a:p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Attention Module</a:t>
                  </a:r>
                  <a:endParaRPr kumimoji="1" lang="en-US" altLang="ko-KR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grpSp>
              <p:nvGrpSpPr>
                <p:cNvPr id="1334" name="그룹 1333">
                  <a:extLst>
                    <a:ext uri="{FF2B5EF4-FFF2-40B4-BE49-F238E27FC236}">
                      <a16:creationId xmlns:a16="http://schemas.microsoft.com/office/drawing/2014/main" id="{9FDA3032-6D75-CAD5-B41C-8DF1DE50B821}"/>
                    </a:ext>
                  </a:extLst>
                </p:cNvPr>
                <p:cNvGrpSpPr/>
                <p:nvPr/>
              </p:nvGrpSpPr>
              <p:grpSpPr>
                <a:xfrm>
                  <a:off x="8173462" y="2869087"/>
                  <a:ext cx="833199" cy="711627"/>
                  <a:chOff x="13351837" y="3854508"/>
                  <a:chExt cx="1011603" cy="864000"/>
                </a:xfrm>
              </p:grpSpPr>
              <p:cxnSp>
                <p:nvCxnSpPr>
                  <p:cNvPr id="1326" name="직선 연결선[R] 1325">
                    <a:extLst>
                      <a:ext uri="{FF2B5EF4-FFF2-40B4-BE49-F238E27FC236}">
                        <a16:creationId xmlns:a16="http://schemas.microsoft.com/office/drawing/2014/main" id="{F05552BA-DDEC-4CCD-5D1F-BD1D020BB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382653" y="3854508"/>
                    <a:ext cx="0" cy="8640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7" name="직선 연결선[R] 1326">
                    <a:extLst>
                      <a:ext uri="{FF2B5EF4-FFF2-40B4-BE49-F238E27FC236}">
                        <a16:creationId xmlns:a16="http://schemas.microsoft.com/office/drawing/2014/main" id="{D4DC6C88-F8E2-CF60-9BDB-DB1A535D6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351837" y="4699595"/>
                    <a:ext cx="1011603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2" name="직선 연결선[R] 1331">
                    <a:extLst>
                      <a:ext uri="{FF2B5EF4-FFF2-40B4-BE49-F238E27FC236}">
                        <a16:creationId xmlns:a16="http://schemas.microsoft.com/office/drawing/2014/main" id="{62310CE8-61B6-C58C-ABC0-30FCCB77FC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382653" y="4227042"/>
                    <a:ext cx="924063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prstDash val="sysDot"/>
                    <a:head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5E4F9627-BFD5-C289-C5D3-A29225741CED}"/>
                  </a:ext>
                </a:extLst>
              </p:cNvPr>
              <p:cNvGrpSpPr/>
              <p:nvPr/>
            </p:nvGrpSpPr>
            <p:grpSpPr>
              <a:xfrm>
                <a:off x="7352522" y="5373360"/>
                <a:ext cx="4346280" cy="616168"/>
                <a:chOff x="7982854" y="5220121"/>
                <a:chExt cx="4346280" cy="616168"/>
              </a:xfrm>
            </p:grpSpPr>
            <p:sp>
              <p:nvSpPr>
                <p:cNvPr id="1354" name="모서리가 둥근 직사각형 1353">
                  <a:extLst>
                    <a:ext uri="{FF2B5EF4-FFF2-40B4-BE49-F238E27FC236}">
                      <a16:creationId xmlns:a16="http://schemas.microsoft.com/office/drawing/2014/main" id="{36A13325-D0DD-426D-D71A-4908C3E17B37}"/>
                    </a:ext>
                  </a:extLst>
                </p:cNvPr>
                <p:cNvSpPr/>
                <p:nvPr/>
              </p:nvSpPr>
              <p:spPr>
                <a:xfrm>
                  <a:off x="7982854" y="5220121"/>
                  <a:ext cx="4346280" cy="616168"/>
                </a:xfrm>
                <a:prstGeom prst="roundRect">
                  <a:avLst>
                    <a:gd name="adj" fmla="val 24276"/>
                  </a:avLst>
                </a:prstGeom>
                <a:solidFill>
                  <a:srgbClr val="DDCEE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355" name="TextBox 1354">
                  <a:extLst>
                    <a:ext uri="{FF2B5EF4-FFF2-40B4-BE49-F238E27FC236}">
                      <a16:creationId xmlns:a16="http://schemas.microsoft.com/office/drawing/2014/main" id="{50DC83E6-F3B9-2D7D-712C-B0B2DA85F95F}"/>
                    </a:ext>
                  </a:extLst>
                </p:cNvPr>
                <p:cNvSpPr txBox="1"/>
                <p:nvPr/>
              </p:nvSpPr>
              <p:spPr>
                <a:xfrm>
                  <a:off x="8318388" y="5251513"/>
                  <a:ext cx="35589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Feed-forward Layer</a:t>
                  </a:r>
                  <a:endParaRPr kumimoji="1" lang="en-US" altLang="ko-KR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361" name="직선 화살표 연결선 1360">
                <a:extLst>
                  <a:ext uri="{FF2B5EF4-FFF2-40B4-BE49-F238E27FC236}">
                    <a16:creationId xmlns:a16="http://schemas.microsoft.com/office/drawing/2014/main" id="{D87F732D-3F7E-746C-626A-34CDC81F0719}"/>
                  </a:ext>
                </a:extLst>
              </p:cNvPr>
              <p:cNvCxnSpPr>
                <a:cxnSpLocks/>
                <a:stCxn id="1322" idx="2"/>
                <a:endCxn id="1354" idx="0"/>
              </p:cNvCxnSpPr>
              <p:nvPr/>
            </p:nvCxnSpPr>
            <p:spPr>
              <a:xfrm flipH="1">
                <a:off x="9525662" y="5019255"/>
                <a:ext cx="2493" cy="35410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9" name="그룹 1398">
                <a:extLst>
                  <a:ext uri="{FF2B5EF4-FFF2-40B4-BE49-F238E27FC236}">
                    <a16:creationId xmlns:a16="http://schemas.microsoft.com/office/drawing/2014/main" id="{8D1113DE-B107-F238-E262-7A40A082794D}"/>
                  </a:ext>
                </a:extLst>
              </p:cNvPr>
              <p:cNvGrpSpPr/>
              <p:nvPr/>
            </p:nvGrpSpPr>
            <p:grpSpPr>
              <a:xfrm>
                <a:off x="7355015" y="4065148"/>
                <a:ext cx="4346280" cy="963602"/>
                <a:chOff x="7355015" y="4065148"/>
                <a:chExt cx="4346280" cy="963602"/>
              </a:xfrm>
            </p:grpSpPr>
            <p:sp>
              <p:nvSpPr>
                <p:cNvPr id="1322" name="모서리가 둥근 직사각형 1321">
                  <a:extLst>
                    <a:ext uri="{FF2B5EF4-FFF2-40B4-BE49-F238E27FC236}">
                      <a16:creationId xmlns:a16="http://schemas.microsoft.com/office/drawing/2014/main" id="{9E1CEE73-3836-C681-4954-AC099A8B5736}"/>
                    </a:ext>
                  </a:extLst>
                </p:cNvPr>
                <p:cNvSpPr/>
                <p:nvPr/>
              </p:nvSpPr>
              <p:spPr>
                <a:xfrm>
                  <a:off x="7355015" y="4065148"/>
                  <a:ext cx="4346280" cy="954107"/>
                </a:xfrm>
                <a:prstGeom prst="roundRect">
                  <a:avLst>
                    <a:gd name="adj" fmla="val 14276"/>
                  </a:avLst>
                </a:prstGeom>
                <a:solidFill>
                  <a:srgbClr val="DDCEE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323" name="TextBox 1322">
                  <a:extLst>
                    <a:ext uri="{FF2B5EF4-FFF2-40B4-BE49-F238E27FC236}">
                      <a16:creationId xmlns:a16="http://schemas.microsoft.com/office/drawing/2014/main" id="{9E82283F-F4BD-A391-9E91-5DE48B20FB0D}"/>
                    </a:ext>
                  </a:extLst>
                </p:cNvPr>
                <p:cNvSpPr txBox="1"/>
                <p:nvPr/>
              </p:nvSpPr>
              <p:spPr>
                <a:xfrm>
                  <a:off x="8507315" y="4074643"/>
                  <a:ext cx="313258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3D Spatial </a:t>
                  </a:r>
                </a:p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Attention Module</a:t>
                  </a:r>
                  <a:endParaRPr kumimoji="1" lang="en-US" altLang="ko-KR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pic>
              <p:nvPicPr>
                <p:cNvPr id="1398" name="Picture 2" descr="Brain - Free medical icons">
                  <a:extLst>
                    <a:ext uri="{FF2B5EF4-FFF2-40B4-BE49-F238E27FC236}">
                      <a16:creationId xmlns:a16="http://schemas.microsoft.com/office/drawing/2014/main" id="{CA1BFF0E-FC80-7B75-360E-44426ECD37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4095" y="4129556"/>
                  <a:ext cx="834141" cy="8341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712" name="그룹 1711">
              <a:extLst>
                <a:ext uri="{FF2B5EF4-FFF2-40B4-BE49-F238E27FC236}">
                  <a16:creationId xmlns:a16="http://schemas.microsoft.com/office/drawing/2014/main" id="{9124063A-4FFA-8C49-D051-2DC5C19BCF5F}"/>
                </a:ext>
              </a:extLst>
            </p:cNvPr>
            <p:cNvGrpSpPr/>
            <p:nvPr/>
          </p:nvGrpSpPr>
          <p:grpSpPr>
            <a:xfrm>
              <a:off x="8397606" y="2044446"/>
              <a:ext cx="3287370" cy="1874851"/>
              <a:chOff x="16777265" y="980596"/>
              <a:chExt cx="3287370" cy="1874851"/>
            </a:xfrm>
          </p:grpSpPr>
          <p:grpSp>
            <p:nvGrpSpPr>
              <p:cNvPr id="1619" name="그룹 1618">
                <a:extLst>
                  <a:ext uri="{FF2B5EF4-FFF2-40B4-BE49-F238E27FC236}">
                    <a16:creationId xmlns:a16="http://schemas.microsoft.com/office/drawing/2014/main" id="{0C1DDB8C-0F3B-02E1-8FEC-1BBCBD226B1D}"/>
                  </a:ext>
                </a:extLst>
              </p:cNvPr>
              <p:cNvGrpSpPr/>
              <p:nvPr/>
            </p:nvGrpSpPr>
            <p:grpSpPr>
              <a:xfrm>
                <a:off x="16777265" y="980596"/>
                <a:ext cx="1394170" cy="1270914"/>
                <a:chOff x="15053156" y="3801650"/>
                <a:chExt cx="3696794" cy="3369967"/>
              </a:xfrm>
            </p:grpSpPr>
            <p:pic>
              <p:nvPicPr>
                <p:cNvPr id="1413" name="그림 1412" descr="다채로움, 뇌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661E86B-47A8-38A9-598F-956B8F3C9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81471" y="4312325"/>
                  <a:ext cx="3160800" cy="2550628"/>
                </a:xfrm>
                <a:prstGeom prst="rect">
                  <a:avLst/>
                </a:prstGeom>
              </p:spPr>
            </p:pic>
            <p:grpSp>
              <p:nvGrpSpPr>
                <p:cNvPr id="1591" name="그룹 1590">
                  <a:extLst>
                    <a:ext uri="{FF2B5EF4-FFF2-40B4-BE49-F238E27FC236}">
                      <a16:creationId xmlns:a16="http://schemas.microsoft.com/office/drawing/2014/main" id="{105CCCE9-01ED-3F6C-6392-0E2F4843E174}"/>
                    </a:ext>
                  </a:extLst>
                </p:cNvPr>
                <p:cNvGrpSpPr/>
                <p:nvPr/>
              </p:nvGrpSpPr>
              <p:grpSpPr>
                <a:xfrm>
                  <a:off x="15053156" y="3801650"/>
                  <a:ext cx="3696794" cy="3369967"/>
                  <a:chOff x="15053017" y="3799383"/>
                  <a:chExt cx="3696794" cy="3369967"/>
                </a:xfrm>
              </p:grpSpPr>
              <p:sp>
                <p:nvSpPr>
                  <p:cNvPr id="1592" name="평행 사변형[P] 1591">
                    <a:extLst>
                      <a:ext uri="{FF2B5EF4-FFF2-40B4-BE49-F238E27FC236}">
                        <a16:creationId xmlns:a16="http://schemas.microsoft.com/office/drawing/2014/main" id="{CCBA0F45-74A9-A1C9-8351-50A39DEF60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17350" y="4589918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593" name="평행 사변형[P] 1592">
                    <a:extLst>
                      <a:ext uri="{FF2B5EF4-FFF2-40B4-BE49-F238E27FC236}">
                        <a16:creationId xmlns:a16="http://schemas.microsoft.com/office/drawing/2014/main" id="{9616B10F-4723-1696-574F-A56FF3F7A5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545997" y="4737900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594" name="평행 사변형[P] 1593">
                    <a:extLst>
                      <a:ext uri="{FF2B5EF4-FFF2-40B4-BE49-F238E27FC236}">
                        <a16:creationId xmlns:a16="http://schemas.microsoft.com/office/drawing/2014/main" id="{57AF51CE-D299-3388-6EF5-06641E1B72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71119" y="4876893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595" name="평행 사변형[P] 1594">
                    <a:extLst>
                      <a:ext uri="{FF2B5EF4-FFF2-40B4-BE49-F238E27FC236}">
                        <a16:creationId xmlns:a16="http://schemas.microsoft.com/office/drawing/2014/main" id="{DAF59383-0563-67B6-8126-9DC32BDE35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14417" y="5350924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596" name="평행 사변형[P] 1595">
                    <a:extLst>
                      <a:ext uri="{FF2B5EF4-FFF2-40B4-BE49-F238E27FC236}">
                        <a16:creationId xmlns:a16="http://schemas.microsoft.com/office/drawing/2014/main" id="{5AA6C97D-381F-D15A-650B-951250B3FD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14417" y="6108261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597" name="평행 사변형[P] 1596">
                    <a:extLst>
                      <a:ext uri="{FF2B5EF4-FFF2-40B4-BE49-F238E27FC236}">
                        <a16:creationId xmlns:a16="http://schemas.microsoft.com/office/drawing/2014/main" id="{302E612C-796A-DBC3-4055-847A9F317C4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540714" y="5493550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598" name="평행 사변형[P] 1597">
                    <a:extLst>
                      <a:ext uri="{FF2B5EF4-FFF2-40B4-BE49-F238E27FC236}">
                        <a16:creationId xmlns:a16="http://schemas.microsoft.com/office/drawing/2014/main" id="{2D03504F-D5B6-3111-68E3-C082D8D9BE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70714" y="5640754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599" name="평행 사변형[P] 1598">
                    <a:extLst>
                      <a:ext uri="{FF2B5EF4-FFF2-40B4-BE49-F238E27FC236}">
                        <a16:creationId xmlns:a16="http://schemas.microsoft.com/office/drawing/2014/main" id="{75C90715-8C1A-8629-15AE-68A3F78A16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545997" y="6251985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00" name="평행 사변형[P] 1599">
                    <a:extLst>
                      <a:ext uri="{FF2B5EF4-FFF2-40B4-BE49-F238E27FC236}">
                        <a16:creationId xmlns:a16="http://schemas.microsoft.com/office/drawing/2014/main" id="{7F1BBFF3-22E1-1CA8-34EB-0283E816DE9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71119" y="6400750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01" name="평행 사변형[P] 1600">
                    <a:extLst>
                      <a:ext uri="{FF2B5EF4-FFF2-40B4-BE49-F238E27FC236}">
                        <a16:creationId xmlns:a16="http://schemas.microsoft.com/office/drawing/2014/main" id="{07756905-9098-70F3-8C13-9883D26B1C63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6749719" y="4855194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02" name="평행 사변형[P] 1601">
                    <a:extLst>
                      <a:ext uri="{FF2B5EF4-FFF2-40B4-BE49-F238E27FC236}">
                        <a16:creationId xmlns:a16="http://schemas.microsoft.com/office/drawing/2014/main" id="{0B48923D-FA81-0172-34DF-B744DE4AA343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359542" y="4638518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03" name="평행 사변형[P] 1602">
                    <a:extLst>
                      <a:ext uri="{FF2B5EF4-FFF2-40B4-BE49-F238E27FC236}">
                        <a16:creationId xmlns:a16="http://schemas.microsoft.com/office/drawing/2014/main" id="{67CC5464-76EE-9F19-0F24-5A4220ACAEC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955914" y="4421820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/>
                  </a:p>
                </p:txBody>
              </p:sp>
              <p:sp>
                <p:nvSpPr>
                  <p:cNvPr id="1604" name="평행 사변형[P] 1603">
                    <a:extLst>
                      <a:ext uri="{FF2B5EF4-FFF2-40B4-BE49-F238E27FC236}">
                        <a16:creationId xmlns:a16="http://schemas.microsoft.com/office/drawing/2014/main" id="{2FABC38C-D9CA-E54E-0D8D-B507E0B62433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952788" y="5180618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05" name="평행 사변형[P] 1604">
                    <a:extLst>
                      <a:ext uri="{FF2B5EF4-FFF2-40B4-BE49-F238E27FC236}">
                        <a16:creationId xmlns:a16="http://schemas.microsoft.com/office/drawing/2014/main" id="{D1740AA9-F40C-C6BB-ED70-2E51F0DAE9E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351029" y="5400719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06" name="평행 사변형[P] 1605">
                    <a:extLst>
                      <a:ext uri="{FF2B5EF4-FFF2-40B4-BE49-F238E27FC236}">
                        <a16:creationId xmlns:a16="http://schemas.microsoft.com/office/drawing/2014/main" id="{F230060D-8D6E-69B9-D544-962F99CAA10B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6749719" y="5617557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07" name="평행 사변형[P] 1606">
                    <a:extLst>
                      <a:ext uri="{FF2B5EF4-FFF2-40B4-BE49-F238E27FC236}">
                        <a16:creationId xmlns:a16="http://schemas.microsoft.com/office/drawing/2014/main" id="{A363D3B9-1D6D-F04C-4ABF-D0FA48B8F0E4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6752511" y="6375188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08" name="평행 사변형[P] 1607">
                    <a:extLst>
                      <a:ext uri="{FF2B5EF4-FFF2-40B4-BE49-F238E27FC236}">
                        <a16:creationId xmlns:a16="http://schemas.microsoft.com/office/drawing/2014/main" id="{D9A37DFF-5AFA-5895-01A5-550AF77609E8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357708" y="6160805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09" name="평행 사변형[P] 1608">
                    <a:extLst>
                      <a:ext uri="{FF2B5EF4-FFF2-40B4-BE49-F238E27FC236}">
                        <a16:creationId xmlns:a16="http://schemas.microsoft.com/office/drawing/2014/main" id="{876B74F0-6691-70D7-9F62-E77B27C4658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957811" y="5941993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10" name="평행 사변형[P] 1609">
                    <a:extLst>
                      <a:ext uri="{FF2B5EF4-FFF2-40B4-BE49-F238E27FC236}">
                        <a16:creationId xmlns:a16="http://schemas.microsoft.com/office/drawing/2014/main" id="{FBD21A04-059A-98AE-2EB6-9DE17335B211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276902" y="3799383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11" name="평행 사변형[P] 1610">
                    <a:extLst>
                      <a:ext uri="{FF2B5EF4-FFF2-40B4-BE49-F238E27FC236}">
                        <a16:creationId xmlns:a16="http://schemas.microsoft.com/office/drawing/2014/main" id="{B99C2C9B-B956-C406-CCE9-5091C1EEF230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907111" y="3947630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12" name="평행 사변형[P] 1611">
                    <a:extLst>
                      <a:ext uri="{FF2B5EF4-FFF2-40B4-BE49-F238E27FC236}">
                        <a16:creationId xmlns:a16="http://schemas.microsoft.com/office/drawing/2014/main" id="{42A0F69A-4E6C-E67F-1E36-A21D56D36A1D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7539558" y="4095877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13" name="평행 사변형[P] 1612">
                    <a:extLst>
                      <a:ext uri="{FF2B5EF4-FFF2-40B4-BE49-F238E27FC236}">
                        <a16:creationId xmlns:a16="http://schemas.microsoft.com/office/drawing/2014/main" id="{091D235C-EDE4-AA33-CAD7-BFB59ADDDEC1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5681161" y="4016424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14" name="평행 사변형[P] 1613">
                    <a:extLst>
                      <a:ext uri="{FF2B5EF4-FFF2-40B4-BE49-F238E27FC236}">
                        <a16:creationId xmlns:a16="http://schemas.microsoft.com/office/drawing/2014/main" id="{6D5A3429-FE05-C409-906F-F3D91AAB448C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5065198" y="4236068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15" name="평행 사변형[P] 1614">
                    <a:extLst>
                      <a:ext uri="{FF2B5EF4-FFF2-40B4-BE49-F238E27FC236}">
                        <a16:creationId xmlns:a16="http://schemas.microsoft.com/office/drawing/2014/main" id="{8DC67C64-E52A-1B1A-B5B7-FF002441D958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321415" y="4167520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16" name="평행 사변형[P] 1615">
                    <a:extLst>
                      <a:ext uri="{FF2B5EF4-FFF2-40B4-BE49-F238E27FC236}">
                        <a16:creationId xmlns:a16="http://schemas.microsoft.com/office/drawing/2014/main" id="{F48B2171-570B-62AB-990A-477302A2C338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335738" y="4531342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17" name="평행 사변형[P] 1616">
                    <a:extLst>
                      <a:ext uri="{FF2B5EF4-FFF2-40B4-BE49-F238E27FC236}">
                        <a16:creationId xmlns:a16="http://schemas.microsoft.com/office/drawing/2014/main" id="{36FB5D78-1053-A3FE-A0A8-B67292830540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5706559" y="4381035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18" name="평행 사변형[P] 1617">
                    <a:extLst>
                      <a:ext uri="{FF2B5EF4-FFF2-40B4-BE49-F238E27FC236}">
                        <a16:creationId xmlns:a16="http://schemas.microsoft.com/office/drawing/2014/main" id="{4B567A18-820B-7D37-5B9A-8698ABA62CC2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943937" y="4310476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grpSp>
            <p:nvGrpSpPr>
              <p:cNvPr id="1636" name="그룹 1635">
                <a:extLst>
                  <a:ext uri="{FF2B5EF4-FFF2-40B4-BE49-F238E27FC236}">
                    <a16:creationId xmlns:a16="http://schemas.microsoft.com/office/drawing/2014/main" id="{D7038C27-87A7-DA5E-3829-7644F7A6A0CB}"/>
                  </a:ext>
                </a:extLst>
              </p:cNvPr>
              <p:cNvGrpSpPr/>
              <p:nvPr/>
            </p:nvGrpSpPr>
            <p:grpSpPr>
              <a:xfrm>
                <a:off x="17710231" y="1263067"/>
                <a:ext cx="1391205" cy="1268211"/>
                <a:chOff x="22379163" y="2766310"/>
                <a:chExt cx="3696794" cy="3369967"/>
              </a:xfrm>
            </p:grpSpPr>
            <p:pic>
              <p:nvPicPr>
                <p:cNvPr id="1637" name="그림 1636" descr="다채로움, 뇌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55EC28-80A2-7186-E7E0-0D5BA8B44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707481" y="3283977"/>
                  <a:ext cx="3131345" cy="2526858"/>
                </a:xfrm>
                <a:prstGeom prst="rect">
                  <a:avLst/>
                </a:prstGeom>
              </p:spPr>
            </p:pic>
            <p:grpSp>
              <p:nvGrpSpPr>
                <p:cNvPr id="1638" name="그룹 1637">
                  <a:extLst>
                    <a:ext uri="{FF2B5EF4-FFF2-40B4-BE49-F238E27FC236}">
                      <a16:creationId xmlns:a16="http://schemas.microsoft.com/office/drawing/2014/main" id="{AAE9CE66-CC67-2091-70CC-0A6667788056}"/>
                    </a:ext>
                  </a:extLst>
                </p:cNvPr>
                <p:cNvGrpSpPr/>
                <p:nvPr/>
              </p:nvGrpSpPr>
              <p:grpSpPr>
                <a:xfrm>
                  <a:off x="22379163" y="2766310"/>
                  <a:ext cx="3696794" cy="3369967"/>
                  <a:chOff x="15053017" y="3799383"/>
                  <a:chExt cx="3696794" cy="3369967"/>
                </a:xfrm>
              </p:grpSpPr>
              <p:sp>
                <p:nvSpPr>
                  <p:cNvPr id="1639" name="평행 사변형[P] 1638">
                    <a:extLst>
                      <a:ext uri="{FF2B5EF4-FFF2-40B4-BE49-F238E27FC236}">
                        <a16:creationId xmlns:a16="http://schemas.microsoft.com/office/drawing/2014/main" id="{E3D74559-6691-BFF1-A972-D32D535FDB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17350" y="4589918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0" name="평행 사변형[P] 1639">
                    <a:extLst>
                      <a:ext uri="{FF2B5EF4-FFF2-40B4-BE49-F238E27FC236}">
                        <a16:creationId xmlns:a16="http://schemas.microsoft.com/office/drawing/2014/main" id="{EB3C0B9E-D774-8620-CE44-99A3776F52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545997" y="4737900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1" name="평행 사변형[P] 1640">
                    <a:extLst>
                      <a:ext uri="{FF2B5EF4-FFF2-40B4-BE49-F238E27FC236}">
                        <a16:creationId xmlns:a16="http://schemas.microsoft.com/office/drawing/2014/main" id="{0EA5CA79-300A-D5E5-4DA2-BEE4D65A63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71119" y="4876893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2" name="평행 사변형[P] 1641">
                    <a:extLst>
                      <a:ext uri="{FF2B5EF4-FFF2-40B4-BE49-F238E27FC236}">
                        <a16:creationId xmlns:a16="http://schemas.microsoft.com/office/drawing/2014/main" id="{ECD33F4D-F326-18E0-96DB-89CFFB4329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14417" y="5350924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3" name="평행 사변형[P] 1642">
                    <a:extLst>
                      <a:ext uri="{FF2B5EF4-FFF2-40B4-BE49-F238E27FC236}">
                        <a16:creationId xmlns:a16="http://schemas.microsoft.com/office/drawing/2014/main" id="{3E66BA0A-8998-C21B-332C-B19EA98111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14417" y="6108261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4" name="평행 사변형[P] 1643">
                    <a:extLst>
                      <a:ext uri="{FF2B5EF4-FFF2-40B4-BE49-F238E27FC236}">
                        <a16:creationId xmlns:a16="http://schemas.microsoft.com/office/drawing/2014/main" id="{3624DD94-1CE4-06CD-615B-7AEFA0A587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540714" y="5493550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5" name="평행 사변형[P] 1644">
                    <a:extLst>
                      <a:ext uri="{FF2B5EF4-FFF2-40B4-BE49-F238E27FC236}">
                        <a16:creationId xmlns:a16="http://schemas.microsoft.com/office/drawing/2014/main" id="{7EE14EE4-B413-8278-4FDF-E78751BF14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70714" y="5640754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6" name="평행 사변형[P] 1645">
                    <a:extLst>
                      <a:ext uri="{FF2B5EF4-FFF2-40B4-BE49-F238E27FC236}">
                        <a16:creationId xmlns:a16="http://schemas.microsoft.com/office/drawing/2014/main" id="{5F65E8FB-CAB3-556C-5D5F-AC4695800A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545997" y="6251985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7" name="평행 사변형[P] 1646">
                    <a:extLst>
                      <a:ext uri="{FF2B5EF4-FFF2-40B4-BE49-F238E27FC236}">
                        <a16:creationId xmlns:a16="http://schemas.microsoft.com/office/drawing/2014/main" id="{CF81ABD7-605F-8C27-E63D-1D40D9B6968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71119" y="6400750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8" name="평행 사변형[P] 1647">
                    <a:extLst>
                      <a:ext uri="{FF2B5EF4-FFF2-40B4-BE49-F238E27FC236}">
                        <a16:creationId xmlns:a16="http://schemas.microsoft.com/office/drawing/2014/main" id="{E3DC6D30-2A58-A1D3-E668-4514E53CB007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6749719" y="4855194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49" name="평행 사변형[P] 1648">
                    <a:extLst>
                      <a:ext uri="{FF2B5EF4-FFF2-40B4-BE49-F238E27FC236}">
                        <a16:creationId xmlns:a16="http://schemas.microsoft.com/office/drawing/2014/main" id="{9FF7FB3A-FF94-4F42-87DE-C21C5A4B9173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359542" y="4638518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0" name="평행 사변형[P] 1649">
                    <a:extLst>
                      <a:ext uri="{FF2B5EF4-FFF2-40B4-BE49-F238E27FC236}">
                        <a16:creationId xmlns:a16="http://schemas.microsoft.com/office/drawing/2014/main" id="{5725A2F4-3E33-13CF-D99A-619D4CA1D842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955914" y="4421820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1" name="평행 사변형[P] 1650">
                    <a:extLst>
                      <a:ext uri="{FF2B5EF4-FFF2-40B4-BE49-F238E27FC236}">
                        <a16:creationId xmlns:a16="http://schemas.microsoft.com/office/drawing/2014/main" id="{9369E628-DB9E-78E6-2B98-717C60472143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952788" y="5180618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2" name="평행 사변형[P] 1651">
                    <a:extLst>
                      <a:ext uri="{FF2B5EF4-FFF2-40B4-BE49-F238E27FC236}">
                        <a16:creationId xmlns:a16="http://schemas.microsoft.com/office/drawing/2014/main" id="{A744F0B1-5B87-B7B2-00F7-06D3803BE7EB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351029" y="5400719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3" name="평행 사변형[P] 1652">
                    <a:extLst>
                      <a:ext uri="{FF2B5EF4-FFF2-40B4-BE49-F238E27FC236}">
                        <a16:creationId xmlns:a16="http://schemas.microsoft.com/office/drawing/2014/main" id="{EE215376-4E3D-E0D8-648F-7AB923F41C8A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6749719" y="5617557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4" name="평행 사변형[P] 1653">
                    <a:extLst>
                      <a:ext uri="{FF2B5EF4-FFF2-40B4-BE49-F238E27FC236}">
                        <a16:creationId xmlns:a16="http://schemas.microsoft.com/office/drawing/2014/main" id="{B68D1FBF-B3BC-E843-73C1-81A3634363C2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6752511" y="6375188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5" name="평행 사변형[P] 1654">
                    <a:extLst>
                      <a:ext uri="{FF2B5EF4-FFF2-40B4-BE49-F238E27FC236}">
                        <a16:creationId xmlns:a16="http://schemas.microsoft.com/office/drawing/2014/main" id="{E1D67D16-CF8C-C218-21F7-56EEE12529D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357708" y="6160805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6" name="평행 사변형[P] 1655">
                    <a:extLst>
                      <a:ext uri="{FF2B5EF4-FFF2-40B4-BE49-F238E27FC236}">
                        <a16:creationId xmlns:a16="http://schemas.microsoft.com/office/drawing/2014/main" id="{5527591B-1584-CC84-A71F-254D479CB070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957811" y="5941993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7" name="평행 사변형[P] 1656">
                    <a:extLst>
                      <a:ext uri="{FF2B5EF4-FFF2-40B4-BE49-F238E27FC236}">
                        <a16:creationId xmlns:a16="http://schemas.microsoft.com/office/drawing/2014/main" id="{55CE0BDE-E5C4-9007-14CA-6F4A1148D797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276902" y="3799383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8" name="평행 사변형[P] 1657">
                    <a:extLst>
                      <a:ext uri="{FF2B5EF4-FFF2-40B4-BE49-F238E27FC236}">
                        <a16:creationId xmlns:a16="http://schemas.microsoft.com/office/drawing/2014/main" id="{182E9945-FE5F-5A3C-FDF2-78F8AA58B7D1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907111" y="3947630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59" name="평행 사변형[P] 1658">
                    <a:extLst>
                      <a:ext uri="{FF2B5EF4-FFF2-40B4-BE49-F238E27FC236}">
                        <a16:creationId xmlns:a16="http://schemas.microsoft.com/office/drawing/2014/main" id="{594D9A79-3E42-FA0F-E193-B587ADF3DDC3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7539558" y="4095877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60" name="평행 사변형[P] 1659">
                    <a:extLst>
                      <a:ext uri="{FF2B5EF4-FFF2-40B4-BE49-F238E27FC236}">
                        <a16:creationId xmlns:a16="http://schemas.microsoft.com/office/drawing/2014/main" id="{67501F46-2038-2151-88F5-A444DA2CCA0B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5681161" y="4016424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61" name="평행 사변형[P] 1660">
                    <a:extLst>
                      <a:ext uri="{FF2B5EF4-FFF2-40B4-BE49-F238E27FC236}">
                        <a16:creationId xmlns:a16="http://schemas.microsoft.com/office/drawing/2014/main" id="{3AF01DF6-E9BE-F9C4-E649-728A4926ADBD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5065198" y="4236068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62" name="평행 사변형[P] 1661">
                    <a:extLst>
                      <a:ext uri="{FF2B5EF4-FFF2-40B4-BE49-F238E27FC236}">
                        <a16:creationId xmlns:a16="http://schemas.microsoft.com/office/drawing/2014/main" id="{731D22ED-2EE9-64F4-8F0D-A662CC035DBD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321415" y="4167520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63" name="평행 사변형[P] 1662">
                    <a:extLst>
                      <a:ext uri="{FF2B5EF4-FFF2-40B4-BE49-F238E27FC236}">
                        <a16:creationId xmlns:a16="http://schemas.microsoft.com/office/drawing/2014/main" id="{B159B122-A51E-F8B6-C5C9-3AD3405D54B8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335738" y="4531342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64" name="평행 사변형[P] 1663">
                    <a:extLst>
                      <a:ext uri="{FF2B5EF4-FFF2-40B4-BE49-F238E27FC236}">
                        <a16:creationId xmlns:a16="http://schemas.microsoft.com/office/drawing/2014/main" id="{911F63B6-7BE7-51B6-A35D-360D5B5EEB8B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5706559" y="4381035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65" name="평행 사변형[P] 1664">
                    <a:extLst>
                      <a:ext uri="{FF2B5EF4-FFF2-40B4-BE49-F238E27FC236}">
                        <a16:creationId xmlns:a16="http://schemas.microsoft.com/office/drawing/2014/main" id="{82C709A1-3974-1A79-98A1-CAAE3AFA2093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943937" y="4310476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grpSp>
            <p:nvGrpSpPr>
              <p:cNvPr id="1666" name="그룹 1665">
                <a:extLst>
                  <a:ext uri="{FF2B5EF4-FFF2-40B4-BE49-F238E27FC236}">
                    <a16:creationId xmlns:a16="http://schemas.microsoft.com/office/drawing/2014/main" id="{A9AAF4F3-F032-9AA3-6F4E-E8C9BF86417F}"/>
                  </a:ext>
                </a:extLst>
              </p:cNvPr>
              <p:cNvGrpSpPr/>
              <p:nvPr/>
            </p:nvGrpSpPr>
            <p:grpSpPr>
              <a:xfrm>
                <a:off x="18640240" y="1556981"/>
                <a:ext cx="1424395" cy="1298466"/>
                <a:chOff x="25712558" y="5457946"/>
                <a:chExt cx="3696794" cy="3369967"/>
              </a:xfrm>
            </p:grpSpPr>
            <p:pic>
              <p:nvPicPr>
                <p:cNvPr id="1667" name="그림 1666" descr="다채로움, 뇌, 프랙탈 아트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C57F047-82F6-EFEF-CF10-9A28AF144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040692" y="5972900"/>
                  <a:ext cx="3160662" cy="2546088"/>
                </a:xfrm>
                <a:prstGeom prst="rect">
                  <a:avLst/>
                </a:prstGeom>
              </p:spPr>
            </p:pic>
            <p:grpSp>
              <p:nvGrpSpPr>
                <p:cNvPr id="1668" name="그룹 1667">
                  <a:extLst>
                    <a:ext uri="{FF2B5EF4-FFF2-40B4-BE49-F238E27FC236}">
                      <a16:creationId xmlns:a16="http://schemas.microsoft.com/office/drawing/2014/main" id="{95B2369C-5CBA-A08B-38DF-096D60A591F0}"/>
                    </a:ext>
                  </a:extLst>
                </p:cNvPr>
                <p:cNvGrpSpPr/>
                <p:nvPr/>
              </p:nvGrpSpPr>
              <p:grpSpPr>
                <a:xfrm>
                  <a:off x="25712558" y="5457946"/>
                  <a:ext cx="3696794" cy="3369967"/>
                  <a:chOff x="15053017" y="3799383"/>
                  <a:chExt cx="3696794" cy="3369967"/>
                </a:xfrm>
              </p:grpSpPr>
              <p:sp>
                <p:nvSpPr>
                  <p:cNvPr id="1669" name="평행 사변형[P] 1668">
                    <a:extLst>
                      <a:ext uri="{FF2B5EF4-FFF2-40B4-BE49-F238E27FC236}">
                        <a16:creationId xmlns:a16="http://schemas.microsoft.com/office/drawing/2014/main" id="{7D1E3B47-0F89-534A-7E93-BA384E9CD6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17350" y="4589918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0" name="평행 사변형[P] 1669">
                    <a:extLst>
                      <a:ext uri="{FF2B5EF4-FFF2-40B4-BE49-F238E27FC236}">
                        <a16:creationId xmlns:a16="http://schemas.microsoft.com/office/drawing/2014/main" id="{32E84A48-45AC-C0E8-7167-9FF611A6DB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545997" y="4737900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1" name="평행 사변형[P] 1670">
                    <a:extLst>
                      <a:ext uri="{FF2B5EF4-FFF2-40B4-BE49-F238E27FC236}">
                        <a16:creationId xmlns:a16="http://schemas.microsoft.com/office/drawing/2014/main" id="{1B8DCEC2-AB1B-3A90-02D9-178A319B67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71119" y="4876893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2" name="평행 사변형[P] 1671">
                    <a:extLst>
                      <a:ext uri="{FF2B5EF4-FFF2-40B4-BE49-F238E27FC236}">
                        <a16:creationId xmlns:a16="http://schemas.microsoft.com/office/drawing/2014/main" id="{B17DD188-9A27-ED96-DA80-FEB7B48BD0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14417" y="5350924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3" name="평행 사변형[P] 1672">
                    <a:extLst>
                      <a:ext uri="{FF2B5EF4-FFF2-40B4-BE49-F238E27FC236}">
                        <a16:creationId xmlns:a16="http://schemas.microsoft.com/office/drawing/2014/main" id="{9B9829FA-42D7-0E0E-B5FB-2CA0B561E8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14417" y="6108261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4" name="평행 사변형[P] 1673">
                    <a:extLst>
                      <a:ext uri="{FF2B5EF4-FFF2-40B4-BE49-F238E27FC236}">
                        <a16:creationId xmlns:a16="http://schemas.microsoft.com/office/drawing/2014/main" id="{804A424C-50FE-B27B-44F8-7F19477C99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540714" y="5493550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5" name="평행 사변형[P] 1674">
                    <a:extLst>
                      <a:ext uri="{FF2B5EF4-FFF2-40B4-BE49-F238E27FC236}">
                        <a16:creationId xmlns:a16="http://schemas.microsoft.com/office/drawing/2014/main" id="{88A8E348-F1A1-6C8C-9F32-4BC6F74C29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70714" y="5640754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6" name="평행 사변형[P] 1675">
                    <a:extLst>
                      <a:ext uri="{FF2B5EF4-FFF2-40B4-BE49-F238E27FC236}">
                        <a16:creationId xmlns:a16="http://schemas.microsoft.com/office/drawing/2014/main" id="{DB11AE0B-D128-5391-EB94-A5FCD5F7E9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545997" y="6251985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7" name="평행 사변형[P] 1676">
                    <a:extLst>
                      <a:ext uri="{FF2B5EF4-FFF2-40B4-BE49-F238E27FC236}">
                        <a16:creationId xmlns:a16="http://schemas.microsoft.com/office/drawing/2014/main" id="{E8300E62-ED23-4950-2D68-4B65A1F55E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6171119" y="6400750"/>
                    <a:ext cx="907200" cy="630000"/>
                  </a:xfrm>
                  <a:prstGeom prst="parallelogram">
                    <a:avLst>
                      <a:gd name="adj" fmla="val 23374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8" name="평행 사변형[P] 1677">
                    <a:extLst>
                      <a:ext uri="{FF2B5EF4-FFF2-40B4-BE49-F238E27FC236}">
                        <a16:creationId xmlns:a16="http://schemas.microsoft.com/office/drawing/2014/main" id="{2494584E-A2A2-D948-9AAB-BB86B7C53B04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6749719" y="4855194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79" name="평행 사변형[P] 1678">
                    <a:extLst>
                      <a:ext uri="{FF2B5EF4-FFF2-40B4-BE49-F238E27FC236}">
                        <a16:creationId xmlns:a16="http://schemas.microsoft.com/office/drawing/2014/main" id="{99AF37F6-4D19-B8C0-9F6C-D9B62452BE6E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359542" y="4638518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/>
                  </a:p>
                </p:txBody>
              </p:sp>
              <p:sp>
                <p:nvSpPr>
                  <p:cNvPr id="1680" name="평행 사변형[P] 1679">
                    <a:extLst>
                      <a:ext uri="{FF2B5EF4-FFF2-40B4-BE49-F238E27FC236}">
                        <a16:creationId xmlns:a16="http://schemas.microsoft.com/office/drawing/2014/main" id="{ACDAF0FB-B15E-AB9D-F7EE-47039009A7ED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955914" y="4421820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81" name="평행 사변형[P] 1680">
                    <a:extLst>
                      <a:ext uri="{FF2B5EF4-FFF2-40B4-BE49-F238E27FC236}">
                        <a16:creationId xmlns:a16="http://schemas.microsoft.com/office/drawing/2014/main" id="{805978A0-C97C-DD5B-6184-61002CDF8F5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952788" y="5180618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82" name="평행 사변형[P] 1681">
                    <a:extLst>
                      <a:ext uri="{FF2B5EF4-FFF2-40B4-BE49-F238E27FC236}">
                        <a16:creationId xmlns:a16="http://schemas.microsoft.com/office/drawing/2014/main" id="{374787F9-6BA8-D60A-0CBD-8A39BAF43C97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351029" y="5400719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83" name="평행 사변형[P] 1682">
                    <a:extLst>
                      <a:ext uri="{FF2B5EF4-FFF2-40B4-BE49-F238E27FC236}">
                        <a16:creationId xmlns:a16="http://schemas.microsoft.com/office/drawing/2014/main" id="{F23A9501-760B-1161-301E-A9A1DA66C35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6749719" y="5617557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84" name="평행 사변형[P] 1683">
                    <a:extLst>
                      <a:ext uri="{FF2B5EF4-FFF2-40B4-BE49-F238E27FC236}">
                        <a16:creationId xmlns:a16="http://schemas.microsoft.com/office/drawing/2014/main" id="{02087625-7B86-F80F-E76B-92A980B6BB0A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6752511" y="6375188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85" name="평행 사변형[P] 1684">
                    <a:extLst>
                      <a:ext uri="{FF2B5EF4-FFF2-40B4-BE49-F238E27FC236}">
                        <a16:creationId xmlns:a16="http://schemas.microsoft.com/office/drawing/2014/main" id="{2343C1F1-206B-7410-D83E-B53C860B6B2B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357708" y="6160805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bg1">
                      <a:alpha val="85000"/>
                    </a:schemeClr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86" name="평행 사변형[P] 1685">
                    <a:extLst>
                      <a:ext uri="{FF2B5EF4-FFF2-40B4-BE49-F238E27FC236}">
                        <a16:creationId xmlns:a16="http://schemas.microsoft.com/office/drawing/2014/main" id="{56BFEEDF-2F31-3F58-C39E-344F04A147C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17957811" y="5941993"/>
                    <a:ext cx="979200" cy="604800"/>
                  </a:xfrm>
                  <a:prstGeom prst="parallelogram">
                    <a:avLst>
                      <a:gd name="adj" fmla="val 36311"/>
                    </a:avLst>
                  </a:prstGeom>
                  <a:solidFill>
                    <a:schemeClr val="accent2"/>
                  </a:solidFill>
                  <a:ln w="254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87" name="평행 사변형[P] 1686">
                    <a:extLst>
                      <a:ext uri="{FF2B5EF4-FFF2-40B4-BE49-F238E27FC236}">
                        <a16:creationId xmlns:a16="http://schemas.microsoft.com/office/drawing/2014/main" id="{811B6962-82CC-FEC0-4B67-C47F7A1961BA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276902" y="3799383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88" name="평행 사변형[P] 1687">
                    <a:extLst>
                      <a:ext uri="{FF2B5EF4-FFF2-40B4-BE49-F238E27FC236}">
                        <a16:creationId xmlns:a16="http://schemas.microsoft.com/office/drawing/2014/main" id="{D5C58EE9-246E-6CAC-4C48-24E72818701A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907111" y="3947630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89" name="평행 사변형[P] 1688">
                    <a:extLst>
                      <a:ext uri="{FF2B5EF4-FFF2-40B4-BE49-F238E27FC236}">
                        <a16:creationId xmlns:a16="http://schemas.microsoft.com/office/drawing/2014/main" id="{7430214A-BCA9-0285-C466-BD906B3E01BB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7539558" y="4095877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90" name="평행 사변형[P] 1689">
                    <a:extLst>
                      <a:ext uri="{FF2B5EF4-FFF2-40B4-BE49-F238E27FC236}">
                        <a16:creationId xmlns:a16="http://schemas.microsoft.com/office/drawing/2014/main" id="{0C89C6A3-965C-58FF-7C6A-EEE3D0C07F09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5681161" y="4016424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91" name="평행 사변형[P] 1690">
                    <a:extLst>
                      <a:ext uri="{FF2B5EF4-FFF2-40B4-BE49-F238E27FC236}">
                        <a16:creationId xmlns:a16="http://schemas.microsoft.com/office/drawing/2014/main" id="{6EA898A6-FBD5-5F85-B01F-3EA5A97A9497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5065198" y="4236068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92" name="평행 사변형[P] 1691">
                    <a:extLst>
                      <a:ext uri="{FF2B5EF4-FFF2-40B4-BE49-F238E27FC236}">
                        <a16:creationId xmlns:a16="http://schemas.microsoft.com/office/drawing/2014/main" id="{B2A3AC1B-CD68-F358-E167-0E47E47020E0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321415" y="4167520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93" name="평행 사변형[P] 1692">
                    <a:extLst>
                      <a:ext uri="{FF2B5EF4-FFF2-40B4-BE49-F238E27FC236}">
                        <a16:creationId xmlns:a16="http://schemas.microsoft.com/office/drawing/2014/main" id="{43A63716-2726-F58B-1CF1-8FA8C5AB321C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335738" y="4531342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bg1">
                      <a:alpha val="8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94" name="평행 사변형[P] 1693">
                    <a:extLst>
                      <a:ext uri="{FF2B5EF4-FFF2-40B4-BE49-F238E27FC236}">
                        <a16:creationId xmlns:a16="http://schemas.microsoft.com/office/drawing/2014/main" id="{1D236866-0A16-195C-7FC4-3BC2473D1A5D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5706559" y="4381035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695" name="평행 사변형[P] 1694">
                    <a:extLst>
                      <a:ext uri="{FF2B5EF4-FFF2-40B4-BE49-F238E27FC236}">
                        <a16:creationId xmlns:a16="http://schemas.microsoft.com/office/drawing/2014/main" id="{DF014125-73FE-3F7F-616F-ECE64958A45D}"/>
                      </a:ext>
                    </a:extLst>
                  </p:cNvPr>
                  <p:cNvSpPr/>
                  <p:nvPr/>
                </p:nvSpPr>
                <p:spPr>
                  <a:xfrm rot="20411203" flipH="1">
                    <a:off x="16943937" y="4310476"/>
                    <a:ext cx="1188000" cy="352800"/>
                  </a:xfrm>
                  <a:prstGeom prst="parallelogram">
                    <a:avLst>
                      <a:gd name="adj" fmla="val 154122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</p:grpSp>
        <p:sp>
          <p:nvSpPr>
            <p:cNvPr id="1713" name="TextBox 1712">
              <a:extLst>
                <a:ext uri="{FF2B5EF4-FFF2-40B4-BE49-F238E27FC236}">
                  <a16:creationId xmlns:a16="http://schemas.microsoft.com/office/drawing/2014/main" id="{9A5D6189-8CF3-EAE8-70AB-69C2BF79569B}"/>
                </a:ext>
              </a:extLst>
            </p:cNvPr>
            <p:cNvSpPr txBox="1"/>
            <p:nvPr/>
          </p:nvSpPr>
          <p:spPr>
            <a:xfrm>
              <a:off x="8379852" y="1351888"/>
              <a:ext cx="1641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masking</a:t>
              </a:r>
              <a:endParaRPr kumimoji="1" lang="en-US" altLang="ko-KR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15" name="직선 화살표 연결선 1714">
              <a:extLst>
                <a:ext uri="{FF2B5EF4-FFF2-40B4-BE49-F238E27FC236}">
                  <a16:creationId xmlns:a16="http://schemas.microsoft.com/office/drawing/2014/main" id="{F8D98337-E656-4E21-D25D-0A638BC3BEC6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21" y="3836796"/>
              <a:ext cx="0" cy="4135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9" name="TextBox 1718">
              <a:extLst>
                <a:ext uri="{FF2B5EF4-FFF2-40B4-BE49-F238E27FC236}">
                  <a16:creationId xmlns:a16="http://schemas.microsoft.com/office/drawing/2014/main" id="{819BABCA-178C-E612-310C-51A7B47E8A0C}"/>
                </a:ext>
              </a:extLst>
            </p:cNvPr>
            <p:cNvSpPr txBox="1"/>
            <p:nvPr/>
          </p:nvSpPr>
          <p:spPr>
            <a:xfrm>
              <a:off x="10929158" y="9128594"/>
              <a:ext cx="22880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fMRI embeddings</a:t>
              </a:r>
              <a:endParaRPr kumimoji="1" lang="en-US" altLang="ko-KR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20" name="직선 화살표 연결선 1719">
              <a:extLst>
                <a:ext uri="{FF2B5EF4-FFF2-40B4-BE49-F238E27FC236}">
                  <a16:creationId xmlns:a16="http://schemas.microsoft.com/office/drawing/2014/main" id="{ED44C885-4C5D-E297-54A5-4AE0720DF02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8366" y="10500042"/>
              <a:ext cx="0" cy="735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1" name="TextBox 1720">
              <a:extLst>
                <a:ext uri="{FF2B5EF4-FFF2-40B4-BE49-F238E27FC236}">
                  <a16:creationId xmlns:a16="http://schemas.microsoft.com/office/drawing/2014/main" id="{7664AF0C-55BB-421A-07BE-B8C8BCE72698}"/>
                </a:ext>
              </a:extLst>
            </p:cNvPr>
            <p:cNvSpPr txBox="1"/>
            <p:nvPr/>
          </p:nvSpPr>
          <p:spPr>
            <a:xfrm>
              <a:off x="7337791" y="10500363"/>
              <a:ext cx="2707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reconstruction</a:t>
              </a:r>
              <a:endParaRPr kumimoji="1" lang="en-US" altLang="ko-KR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1722" name="그룹 1721">
              <a:extLst>
                <a:ext uri="{FF2B5EF4-FFF2-40B4-BE49-F238E27FC236}">
                  <a16:creationId xmlns:a16="http://schemas.microsoft.com/office/drawing/2014/main" id="{718C5B9D-F295-445A-4133-975237C6F594}"/>
                </a:ext>
              </a:extLst>
            </p:cNvPr>
            <p:cNvGrpSpPr/>
            <p:nvPr/>
          </p:nvGrpSpPr>
          <p:grpSpPr>
            <a:xfrm>
              <a:off x="8315854" y="11168067"/>
              <a:ext cx="3254157" cy="1813125"/>
              <a:chOff x="22125707" y="2665878"/>
              <a:chExt cx="5292808" cy="2949003"/>
            </a:xfrm>
          </p:grpSpPr>
          <p:grpSp>
            <p:nvGrpSpPr>
              <p:cNvPr id="1723" name="그룹 1722">
                <a:extLst>
                  <a:ext uri="{FF2B5EF4-FFF2-40B4-BE49-F238E27FC236}">
                    <a16:creationId xmlns:a16="http://schemas.microsoft.com/office/drawing/2014/main" id="{9FD93799-BD82-983B-2FF9-45B081A44B15}"/>
                  </a:ext>
                </a:extLst>
              </p:cNvPr>
              <p:cNvGrpSpPr/>
              <p:nvPr/>
            </p:nvGrpSpPr>
            <p:grpSpPr>
              <a:xfrm>
                <a:off x="22125707" y="2665878"/>
                <a:ext cx="2257966" cy="2034061"/>
                <a:chOff x="22125707" y="2665878"/>
                <a:chExt cx="2257966" cy="2034061"/>
              </a:xfrm>
            </p:grpSpPr>
            <p:pic>
              <p:nvPicPr>
                <p:cNvPr id="1734" name="그림 1733" descr="다채로움, 뇌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8D653EC-E014-18A6-099A-72B80938B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28574" y="2955537"/>
                  <a:ext cx="1928263" cy="1556024"/>
                </a:xfrm>
                <a:prstGeom prst="rect">
                  <a:avLst/>
                </a:prstGeom>
              </p:spPr>
            </p:pic>
            <p:sp>
              <p:nvSpPr>
                <p:cNvPr id="1735" name="평행 사변형[P] 1734">
                  <a:extLst>
                    <a:ext uri="{FF2B5EF4-FFF2-40B4-BE49-F238E27FC236}">
                      <a16:creationId xmlns:a16="http://schemas.microsoft.com/office/drawing/2014/main" id="{94089A07-65EE-04FB-0DDD-173D6E784B30}"/>
                    </a:ext>
                  </a:extLst>
                </p:cNvPr>
                <p:cNvSpPr/>
                <p:nvPr/>
              </p:nvSpPr>
              <p:spPr>
                <a:xfrm rot="5400000">
                  <a:off x="21871179" y="3294862"/>
                  <a:ext cx="1659605" cy="1150549"/>
                </a:xfrm>
                <a:prstGeom prst="parallelogram">
                  <a:avLst>
                    <a:gd name="adj" fmla="val 23374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36" name="평행 사변형[P] 1735">
                  <a:extLst>
                    <a:ext uri="{FF2B5EF4-FFF2-40B4-BE49-F238E27FC236}">
                      <a16:creationId xmlns:a16="http://schemas.microsoft.com/office/drawing/2014/main" id="{F63E7FCF-728C-4D95-35C3-B787510D45BE}"/>
                    </a:ext>
                  </a:extLst>
                </p:cNvPr>
                <p:cNvSpPr/>
                <p:nvPr/>
              </p:nvSpPr>
              <p:spPr>
                <a:xfrm rot="16200000" flipH="1">
                  <a:off x="22934061" y="3250326"/>
                  <a:ext cx="1791808" cy="1107417"/>
                </a:xfrm>
                <a:prstGeom prst="parallelogram">
                  <a:avLst>
                    <a:gd name="adj" fmla="val 36311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37" name="평행 사변형[P] 1736">
                  <a:extLst>
                    <a:ext uri="{FF2B5EF4-FFF2-40B4-BE49-F238E27FC236}">
                      <a16:creationId xmlns:a16="http://schemas.microsoft.com/office/drawing/2014/main" id="{6CF495E0-A4D9-66EF-5FBE-C1ADB277609C}"/>
                    </a:ext>
                  </a:extLst>
                </p:cNvPr>
                <p:cNvSpPr/>
                <p:nvPr/>
              </p:nvSpPr>
              <p:spPr>
                <a:xfrm rot="20411203" flipH="1">
                  <a:off x="22182829" y="2665878"/>
                  <a:ext cx="2170961" cy="644730"/>
                </a:xfrm>
                <a:prstGeom prst="parallelogram">
                  <a:avLst>
                    <a:gd name="adj" fmla="val 154122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1724" name="그룹 1723">
                <a:extLst>
                  <a:ext uri="{FF2B5EF4-FFF2-40B4-BE49-F238E27FC236}">
                    <a16:creationId xmlns:a16="http://schemas.microsoft.com/office/drawing/2014/main" id="{DD788231-1E43-56B8-8921-C6D12E5985E6}"/>
                  </a:ext>
                </a:extLst>
              </p:cNvPr>
              <p:cNvGrpSpPr/>
              <p:nvPr/>
            </p:nvGrpSpPr>
            <p:grpSpPr>
              <a:xfrm>
                <a:off x="23643153" y="3131184"/>
                <a:ext cx="2257966" cy="2034061"/>
                <a:chOff x="23643153" y="3131184"/>
                <a:chExt cx="2257966" cy="2034061"/>
              </a:xfrm>
            </p:grpSpPr>
            <p:pic>
              <p:nvPicPr>
                <p:cNvPr id="1730" name="그림 1729" descr="다채로움, 뇌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00D7EED-9BD4-36E8-8A09-7772CF752A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46020" y="3425108"/>
                  <a:ext cx="1910377" cy="1541590"/>
                </a:xfrm>
                <a:prstGeom prst="rect">
                  <a:avLst/>
                </a:prstGeom>
              </p:spPr>
            </p:pic>
            <p:sp>
              <p:nvSpPr>
                <p:cNvPr id="1731" name="평행 사변형[P] 1730">
                  <a:extLst>
                    <a:ext uri="{FF2B5EF4-FFF2-40B4-BE49-F238E27FC236}">
                      <a16:creationId xmlns:a16="http://schemas.microsoft.com/office/drawing/2014/main" id="{DFBC94F6-9E51-C957-2AFB-5EC28D3D8ECE}"/>
                    </a:ext>
                  </a:extLst>
                </p:cNvPr>
                <p:cNvSpPr/>
                <p:nvPr/>
              </p:nvSpPr>
              <p:spPr>
                <a:xfrm rot="5400000">
                  <a:off x="23388625" y="3760168"/>
                  <a:ext cx="1659605" cy="1150549"/>
                </a:xfrm>
                <a:prstGeom prst="parallelogram">
                  <a:avLst>
                    <a:gd name="adj" fmla="val 23374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32" name="평행 사변형[P] 1731">
                  <a:extLst>
                    <a:ext uri="{FF2B5EF4-FFF2-40B4-BE49-F238E27FC236}">
                      <a16:creationId xmlns:a16="http://schemas.microsoft.com/office/drawing/2014/main" id="{CCB0B4DA-A24D-B201-7F65-520CEC158968}"/>
                    </a:ext>
                  </a:extLst>
                </p:cNvPr>
                <p:cNvSpPr/>
                <p:nvPr/>
              </p:nvSpPr>
              <p:spPr>
                <a:xfrm rot="16200000" flipH="1">
                  <a:off x="24451507" y="3715632"/>
                  <a:ext cx="1791808" cy="1107417"/>
                </a:xfrm>
                <a:prstGeom prst="parallelogram">
                  <a:avLst>
                    <a:gd name="adj" fmla="val 36311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33" name="평행 사변형[P] 1732">
                  <a:extLst>
                    <a:ext uri="{FF2B5EF4-FFF2-40B4-BE49-F238E27FC236}">
                      <a16:creationId xmlns:a16="http://schemas.microsoft.com/office/drawing/2014/main" id="{50B6E40B-38A9-7B14-04EE-3962458CAC19}"/>
                    </a:ext>
                  </a:extLst>
                </p:cNvPr>
                <p:cNvSpPr/>
                <p:nvPr/>
              </p:nvSpPr>
              <p:spPr>
                <a:xfrm rot="20411203" flipH="1">
                  <a:off x="23700275" y="3131184"/>
                  <a:ext cx="2170961" cy="644730"/>
                </a:xfrm>
                <a:prstGeom prst="parallelogram">
                  <a:avLst>
                    <a:gd name="adj" fmla="val 154122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</p:grpSp>
          <p:grpSp>
            <p:nvGrpSpPr>
              <p:cNvPr id="1725" name="그룹 1724">
                <a:extLst>
                  <a:ext uri="{FF2B5EF4-FFF2-40B4-BE49-F238E27FC236}">
                    <a16:creationId xmlns:a16="http://schemas.microsoft.com/office/drawing/2014/main" id="{55A118B5-E82D-BE35-81F3-D4C54A76AFEC}"/>
                  </a:ext>
                </a:extLst>
              </p:cNvPr>
              <p:cNvGrpSpPr/>
              <p:nvPr/>
            </p:nvGrpSpPr>
            <p:grpSpPr>
              <a:xfrm>
                <a:off x="25160549" y="3575493"/>
                <a:ext cx="2257966" cy="2039388"/>
                <a:chOff x="25160549" y="3575493"/>
                <a:chExt cx="2257966" cy="2039388"/>
              </a:xfrm>
            </p:grpSpPr>
            <p:pic>
              <p:nvPicPr>
                <p:cNvPr id="1726" name="그림 1725" descr="다채로움, 뇌, 프랙탈 아트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2851FDA-35CA-0B18-A112-EB8C06D3A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63467" y="3871830"/>
                  <a:ext cx="1928263" cy="1553322"/>
                </a:xfrm>
                <a:prstGeom prst="rect">
                  <a:avLst/>
                </a:prstGeom>
              </p:spPr>
            </p:pic>
            <p:sp>
              <p:nvSpPr>
                <p:cNvPr id="1727" name="평행 사변형[P] 1726">
                  <a:extLst>
                    <a:ext uri="{FF2B5EF4-FFF2-40B4-BE49-F238E27FC236}">
                      <a16:creationId xmlns:a16="http://schemas.microsoft.com/office/drawing/2014/main" id="{68D8B642-CE38-3172-46A3-A1C4947A97AE}"/>
                    </a:ext>
                  </a:extLst>
                </p:cNvPr>
                <p:cNvSpPr/>
                <p:nvPr/>
              </p:nvSpPr>
              <p:spPr>
                <a:xfrm rot="5400000">
                  <a:off x="24906021" y="4209804"/>
                  <a:ext cx="1659605" cy="1150549"/>
                </a:xfrm>
                <a:prstGeom prst="parallelogram">
                  <a:avLst>
                    <a:gd name="adj" fmla="val 23374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28" name="평행 사변형[P] 1727">
                  <a:extLst>
                    <a:ext uri="{FF2B5EF4-FFF2-40B4-BE49-F238E27FC236}">
                      <a16:creationId xmlns:a16="http://schemas.microsoft.com/office/drawing/2014/main" id="{19C8C3D8-94DF-A7AB-78FD-B34530811575}"/>
                    </a:ext>
                  </a:extLst>
                </p:cNvPr>
                <p:cNvSpPr/>
                <p:nvPr/>
              </p:nvSpPr>
              <p:spPr>
                <a:xfrm rot="16200000" flipH="1">
                  <a:off x="25968903" y="4165268"/>
                  <a:ext cx="1791808" cy="1107417"/>
                </a:xfrm>
                <a:prstGeom prst="parallelogram">
                  <a:avLst>
                    <a:gd name="adj" fmla="val 36311"/>
                  </a:avLst>
                </a:prstGeom>
                <a:noFill/>
                <a:ln w="254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729" name="평행 사변형[P] 1728">
                  <a:extLst>
                    <a:ext uri="{FF2B5EF4-FFF2-40B4-BE49-F238E27FC236}">
                      <a16:creationId xmlns:a16="http://schemas.microsoft.com/office/drawing/2014/main" id="{D4FCC29C-2259-7AF6-4526-EB108CB8CF57}"/>
                    </a:ext>
                  </a:extLst>
                </p:cNvPr>
                <p:cNvSpPr/>
                <p:nvPr/>
              </p:nvSpPr>
              <p:spPr>
                <a:xfrm rot="20411203" flipH="1">
                  <a:off x="25202494" y="3575493"/>
                  <a:ext cx="2170961" cy="644730"/>
                </a:xfrm>
                <a:prstGeom prst="parallelogram">
                  <a:avLst>
                    <a:gd name="adj" fmla="val 154122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sp>
          <p:nvSpPr>
            <p:cNvPr id="1738" name="모서리가 둥근 직사각형 1737">
              <a:extLst>
                <a:ext uri="{FF2B5EF4-FFF2-40B4-BE49-F238E27FC236}">
                  <a16:creationId xmlns:a16="http://schemas.microsoft.com/office/drawing/2014/main" id="{D0781DE7-9522-9487-2801-C9247ED0EAD1}"/>
                </a:ext>
              </a:extLst>
            </p:cNvPr>
            <p:cNvSpPr/>
            <p:nvPr/>
          </p:nvSpPr>
          <p:spPr>
            <a:xfrm>
              <a:off x="14034833" y="-1922586"/>
              <a:ext cx="11123524" cy="15069891"/>
            </a:xfrm>
            <a:prstGeom prst="roundRect">
              <a:avLst>
                <a:gd name="adj" fmla="val 1694"/>
              </a:avLst>
            </a:prstGeom>
            <a:solidFill>
              <a:srgbClr val="EDF6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740" name="꺾인 연결선[E] 1739">
              <a:extLst>
                <a:ext uri="{FF2B5EF4-FFF2-40B4-BE49-F238E27FC236}">
                  <a16:creationId xmlns:a16="http://schemas.microsoft.com/office/drawing/2014/main" id="{E2410F99-C6D2-E848-2163-4CBEC1C4E15C}"/>
                </a:ext>
              </a:extLst>
            </p:cNvPr>
            <p:cNvCxnSpPr>
              <a:cxnSpLocks/>
              <a:stCxn id="1719" idx="3"/>
              <a:endCxn id="7" idx="0"/>
            </p:cNvCxnSpPr>
            <p:nvPr/>
          </p:nvCxnSpPr>
          <p:spPr>
            <a:xfrm flipV="1">
              <a:off x="13217241" y="5869402"/>
              <a:ext cx="1531996" cy="3736246"/>
            </a:xfrm>
            <a:prstGeom prst="bentConnector3">
              <a:avLst>
                <a:gd name="adj1" fmla="val 23668"/>
              </a:avLst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B2006C-9966-951D-7450-97003C4266EE}"/>
                </a:ext>
              </a:extLst>
            </p:cNvPr>
            <p:cNvSpPr txBox="1"/>
            <p:nvPr/>
          </p:nvSpPr>
          <p:spPr>
            <a:xfrm>
              <a:off x="15829448" y="-1902165"/>
              <a:ext cx="753429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Unlocking diverse </a:t>
              </a:r>
            </a:p>
            <a:p>
              <a:pPr algn="ctr"/>
              <a:r>
                <a:rPr kumimoji="1" lang="en-US" altLang="ko-KR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and neuroscientific applications</a:t>
              </a:r>
              <a:endParaRPr kumimoji="1" lang="ko-KR" altLang="en-US" sz="3200" b="1" dirty="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3F474C-069F-9F5B-E870-22AE2234946D}"/>
                </a:ext>
              </a:extLst>
            </p:cNvPr>
            <p:cNvGrpSpPr/>
            <p:nvPr/>
          </p:nvGrpSpPr>
          <p:grpSpPr>
            <a:xfrm rot="16200000">
              <a:off x="13804865" y="5168878"/>
              <a:ext cx="3289792" cy="1401048"/>
              <a:chOff x="14656137" y="4527730"/>
              <a:chExt cx="3289792" cy="1401048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C77E465D-E486-65BF-57EE-4C525E3B9666}"/>
                  </a:ext>
                </a:extLst>
              </p:cNvPr>
              <p:cNvSpPr/>
              <p:nvPr/>
            </p:nvSpPr>
            <p:spPr>
              <a:xfrm>
                <a:off x="14656137" y="4527730"/>
                <a:ext cx="3289792" cy="1401048"/>
              </a:xfrm>
              <a:prstGeom prst="roundRect">
                <a:avLst>
                  <a:gd name="adj" fmla="val 14553"/>
                </a:avLst>
              </a:prstGeom>
              <a:solidFill>
                <a:srgbClr val="C5D5E5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ADF362-8CA0-3C41-5FF8-270899BB24D4}"/>
                  </a:ext>
                </a:extLst>
              </p:cNvPr>
              <p:cNvSpPr txBox="1"/>
              <p:nvPr/>
            </p:nvSpPr>
            <p:spPr>
              <a:xfrm>
                <a:off x="15190114" y="4751202"/>
                <a:ext cx="223330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Multi-Layer </a:t>
                </a:r>
              </a:p>
              <a:p>
                <a:pPr algn="ctr"/>
                <a:r>
                  <a:rPr kumimoji="1" lang="en-US" altLang="ko-KR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Perceptron</a:t>
                </a:r>
                <a:endParaRPr kumimoji="1" lang="en-US" altLang="ko-KR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FAC6FDD-980B-2A92-C56B-6582CA34936F}"/>
                </a:ext>
              </a:extLst>
            </p:cNvPr>
            <p:cNvGrpSpPr/>
            <p:nvPr/>
          </p:nvGrpSpPr>
          <p:grpSpPr>
            <a:xfrm>
              <a:off x="9235152" y="9030097"/>
              <a:ext cx="1708375" cy="1391868"/>
              <a:chOff x="1887255" y="2103248"/>
              <a:chExt cx="5190878" cy="4229175"/>
            </a:xfrm>
          </p:grpSpPr>
          <p:pic>
            <p:nvPicPr>
              <p:cNvPr id="23" name="그림 22" descr="만화 영화, 클립아트, 스케치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F4005E6-0E9F-56C2-539E-10065ED39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87255" y="2103248"/>
                <a:ext cx="5190878" cy="4229175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4D53599-0636-EB68-E53C-BC6628DC7533}"/>
                  </a:ext>
                </a:extLst>
              </p:cNvPr>
              <p:cNvSpPr/>
              <p:nvPr/>
            </p:nvSpPr>
            <p:spPr>
              <a:xfrm>
                <a:off x="3681571" y="4156364"/>
                <a:ext cx="1887956" cy="882953"/>
              </a:xfrm>
              <a:prstGeom prst="rect">
                <a:avLst/>
              </a:prstGeom>
              <a:solidFill>
                <a:srgbClr val="698C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6D5A6B4D-5EEB-4885-18F4-68AE6FEBEFCC}"/>
                  </a:ext>
                </a:extLst>
              </p:cNvPr>
              <p:cNvSpPr/>
              <p:nvPr/>
            </p:nvSpPr>
            <p:spPr>
              <a:xfrm rot="1824592">
                <a:off x="2134148" y="3763756"/>
                <a:ext cx="371104" cy="37110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2C61DAD-FBEB-AEEC-3128-67026FEE840B}"/>
                  </a:ext>
                </a:extLst>
              </p:cNvPr>
              <p:cNvSpPr/>
              <p:nvPr/>
            </p:nvSpPr>
            <p:spPr>
              <a:xfrm rot="21265167">
                <a:off x="2885298" y="2689582"/>
                <a:ext cx="371104" cy="37110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960FAC6-BCAF-AC25-9678-41365353A6B7}"/>
                  </a:ext>
                </a:extLst>
              </p:cNvPr>
              <p:cNvSpPr/>
              <p:nvPr/>
            </p:nvSpPr>
            <p:spPr>
              <a:xfrm rot="20928022">
                <a:off x="5281296" y="2525469"/>
                <a:ext cx="371104" cy="37110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5519E8-E82D-9533-1FF2-0D22EF02E7E0}"/>
                  </a:ext>
                </a:extLst>
              </p:cNvPr>
              <p:cNvSpPr/>
              <p:nvPr/>
            </p:nvSpPr>
            <p:spPr>
              <a:xfrm rot="3912127">
                <a:off x="3496019" y="4533178"/>
                <a:ext cx="371104" cy="37110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512CB33-10EF-4148-2C2E-C731FC86D03D}"/>
                  </a:ext>
                </a:extLst>
              </p:cNvPr>
              <p:cNvSpPr/>
              <p:nvPr/>
            </p:nvSpPr>
            <p:spPr>
              <a:xfrm>
                <a:off x="3871521" y="3452103"/>
                <a:ext cx="256445" cy="2564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1501537C-6E3F-CEE8-EEA8-8856B6290C9D}"/>
                  </a:ext>
                </a:extLst>
              </p:cNvPr>
              <p:cNvSpPr/>
              <p:nvPr/>
            </p:nvSpPr>
            <p:spPr>
              <a:xfrm rot="1820788">
                <a:off x="5624628" y="3766139"/>
                <a:ext cx="371104" cy="37110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DF39FBD-1B42-808A-A7AE-919F13A9BE27}"/>
                  </a:ext>
                </a:extLst>
              </p:cNvPr>
              <p:cNvSpPr/>
              <p:nvPr/>
            </p:nvSpPr>
            <p:spPr>
              <a:xfrm>
                <a:off x="5030946" y="3270023"/>
                <a:ext cx="256445" cy="2564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F81D2F8-BEB2-3B1A-A6AB-A8260D44955E}"/>
                  </a:ext>
                </a:extLst>
              </p:cNvPr>
              <p:cNvSpPr/>
              <p:nvPr/>
            </p:nvSpPr>
            <p:spPr>
              <a:xfrm rot="20820217">
                <a:off x="5354834" y="4644473"/>
                <a:ext cx="256445" cy="2564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1B79E7D-BDE5-D6CD-6E07-AF72C2854E5A}"/>
                  </a:ext>
                </a:extLst>
              </p:cNvPr>
              <p:cNvSpPr/>
              <p:nvPr/>
            </p:nvSpPr>
            <p:spPr>
              <a:xfrm>
                <a:off x="6658530" y="4156364"/>
                <a:ext cx="256445" cy="2564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2749855-F9E3-CA97-46BF-8EC504482FDE}"/>
                  </a:ext>
                </a:extLst>
              </p:cNvPr>
              <p:cNvSpPr/>
              <p:nvPr/>
            </p:nvSpPr>
            <p:spPr>
              <a:xfrm>
                <a:off x="6133042" y="3209222"/>
                <a:ext cx="256445" cy="2564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679B05F-FED2-CF68-B9D4-46A222C7E33A}"/>
                  </a:ext>
                </a:extLst>
              </p:cNvPr>
              <p:cNvSpPr/>
              <p:nvPr/>
            </p:nvSpPr>
            <p:spPr>
              <a:xfrm>
                <a:off x="4057073" y="2397246"/>
                <a:ext cx="256445" cy="2564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45" name="직선 연결선[R] 44">
                <a:extLst>
                  <a:ext uri="{FF2B5EF4-FFF2-40B4-BE49-F238E27FC236}">
                    <a16:creationId xmlns:a16="http://schemas.microsoft.com/office/drawing/2014/main" id="{EBA42FB9-3D79-B7EC-4A63-18950C36A1C2}"/>
                  </a:ext>
                </a:extLst>
              </p:cNvPr>
              <p:cNvCxnSpPr>
                <a:cxnSpLocks/>
                <a:stCxn id="26" idx="0"/>
                <a:endCxn id="28" idx="3"/>
              </p:cNvCxnSpPr>
              <p:nvPr/>
            </p:nvCxnSpPr>
            <p:spPr>
              <a:xfrm flipV="1">
                <a:off x="2413623" y="3018476"/>
                <a:ext cx="539403" cy="77080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[R] 45">
                <a:extLst>
                  <a:ext uri="{FF2B5EF4-FFF2-40B4-BE49-F238E27FC236}">
                    <a16:creationId xmlns:a16="http://schemas.microsoft.com/office/drawing/2014/main" id="{4AE3CC4D-097B-2997-80DD-625A86D2E02D}"/>
                  </a:ext>
                </a:extLst>
              </p:cNvPr>
              <p:cNvCxnSpPr>
                <a:cxnSpLocks/>
                <a:stCxn id="26" idx="7"/>
                <a:endCxn id="33" idx="2"/>
              </p:cNvCxnSpPr>
              <p:nvPr/>
            </p:nvCxnSpPr>
            <p:spPr>
              <a:xfrm flipV="1">
                <a:off x="2499268" y="3580326"/>
                <a:ext cx="1372253" cy="32224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B1894089-0676-D04E-751E-124FBC2AC9D3}"/>
                  </a:ext>
                </a:extLst>
              </p:cNvPr>
              <p:cNvCxnSpPr>
                <a:cxnSpLocks/>
                <a:stCxn id="28" idx="6"/>
                <a:endCxn id="44" idx="2"/>
              </p:cNvCxnSpPr>
              <p:nvPr/>
            </p:nvCxnSpPr>
            <p:spPr>
              <a:xfrm flipV="1">
                <a:off x="3255523" y="2525469"/>
                <a:ext cx="801550" cy="33162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[R] 47">
                <a:extLst>
                  <a:ext uri="{FF2B5EF4-FFF2-40B4-BE49-F238E27FC236}">
                    <a16:creationId xmlns:a16="http://schemas.microsoft.com/office/drawing/2014/main" id="{2F33BACB-AC3F-9AFC-F9FA-DF1208DA2B31}"/>
                  </a:ext>
                </a:extLst>
              </p:cNvPr>
              <p:cNvCxnSpPr>
                <a:cxnSpLocks/>
                <a:stCxn id="28" idx="5"/>
                <a:endCxn id="33" idx="1"/>
              </p:cNvCxnSpPr>
              <p:nvPr/>
            </p:nvCxnSpPr>
            <p:spPr>
              <a:xfrm>
                <a:off x="3214192" y="2992958"/>
                <a:ext cx="694885" cy="49670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>
                <a:extLst>
                  <a:ext uri="{FF2B5EF4-FFF2-40B4-BE49-F238E27FC236}">
                    <a16:creationId xmlns:a16="http://schemas.microsoft.com/office/drawing/2014/main" id="{B41FEC37-57ED-523B-5016-1E8703D6601B}"/>
                  </a:ext>
                </a:extLst>
              </p:cNvPr>
              <p:cNvCxnSpPr>
                <a:cxnSpLocks/>
                <a:stCxn id="33" idx="0"/>
                <a:endCxn id="44" idx="4"/>
              </p:cNvCxnSpPr>
              <p:nvPr/>
            </p:nvCxnSpPr>
            <p:spPr>
              <a:xfrm flipV="1">
                <a:off x="3999744" y="2653691"/>
                <a:ext cx="185552" cy="7984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[R] 49">
                <a:extLst>
                  <a:ext uri="{FF2B5EF4-FFF2-40B4-BE49-F238E27FC236}">
                    <a16:creationId xmlns:a16="http://schemas.microsoft.com/office/drawing/2014/main" id="{CBA4A2D2-6B5D-2CDF-4730-349482905AD0}"/>
                  </a:ext>
                </a:extLst>
              </p:cNvPr>
              <p:cNvCxnSpPr>
                <a:cxnSpLocks/>
                <a:stCxn id="30" idx="1"/>
                <a:endCxn id="44" idx="6"/>
              </p:cNvCxnSpPr>
              <p:nvPr/>
            </p:nvCxnSpPr>
            <p:spPr>
              <a:xfrm flipH="1" flipV="1">
                <a:off x="4313518" y="2525469"/>
                <a:ext cx="999140" cy="8232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>
                <a:extLst>
                  <a:ext uri="{FF2B5EF4-FFF2-40B4-BE49-F238E27FC236}">
                    <a16:creationId xmlns:a16="http://schemas.microsoft.com/office/drawing/2014/main" id="{E99D613E-4746-C947-B151-5224DE76FA18}"/>
                  </a:ext>
                </a:extLst>
              </p:cNvPr>
              <p:cNvCxnSpPr>
                <a:cxnSpLocks/>
                <a:stCxn id="43" idx="1"/>
                <a:endCxn id="30" idx="5"/>
              </p:cNvCxnSpPr>
              <p:nvPr/>
            </p:nvCxnSpPr>
            <p:spPr>
              <a:xfrm flipH="1" flipV="1">
                <a:off x="5621038" y="2814244"/>
                <a:ext cx="549560" cy="43253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[R] 51">
                <a:extLst>
                  <a:ext uri="{FF2B5EF4-FFF2-40B4-BE49-F238E27FC236}">
                    <a16:creationId xmlns:a16="http://schemas.microsoft.com/office/drawing/2014/main" id="{4603C939-D474-78E8-06B2-B85E49B73C85}"/>
                  </a:ext>
                </a:extLst>
              </p:cNvPr>
              <p:cNvCxnSpPr>
                <a:cxnSpLocks/>
                <a:stCxn id="42" idx="0"/>
                <a:endCxn id="43" idx="5"/>
              </p:cNvCxnSpPr>
              <p:nvPr/>
            </p:nvCxnSpPr>
            <p:spPr>
              <a:xfrm flipH="1" flipV="1">
                <a:off x="6351931" y="3428111"/>
                <a:ext cx="434822" cy="72825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[R] 53">
                <a:extLst>
                  <a:ext uri="{FF2B5EF4-FFF2-40B4-BE49-F238E27FC236}">
                    <a16:creationId xmlns:a16="http://schemas.microsoft.com/office/drawing/2014/main" id="{E00E667F-3B70-BCFF-AD81-56E42147DB2A}"/>
                  </a:ext>
                </a:extLst>
              </p:cNvPr>
              <p:cNvCxnSpPr>
                <a:cxnSpLocks/>
                <a:stCxn id="42" idx="2"/>
                <a:endCxn id="34" idx="6"/>
              </p:cNvCxnSpPr>
              <p:nvPr/>
            </p:nvCxnSpPr>
            <p:spPr>
              <a:xfrm flipH="1" flipV="1">
                <a:off x="5970309" y="4045437"/>
                <a:ext cx="688221" cy="23915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5D5B86E6-8F25-8035-03D7-BA890980CB58}"/>
                  </a:ext>
                </a:extLst>
              </p:cNvPr>
              <p:cNvCxnSpPr>
                <a:cxnSpLocks/>
                <a:stCxn id="43" idx="3"/>
                <a:endCxn id="34" idx="0"/>
              </p:cNvCxnSpPr>
              <p:nvPr/>
            </p:nvCxnSpPr>
            <p:spPr>
              <a:xfrm flipH="1">
                <a:off x="5903926" y="3428111"/>
                <a:ext cx="266672" cy="36345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74C9F15B-9905-746C-BF87-A3713D2C06E0}"/>
                  </a:ext>
                </a:extLst>
              </p:cNvPr>
              <p:cNvCxnSpPr>
                <a:cxnSpLocks/>
                <a:stCxn id="41" idx="2"/>
                <a:endCxn id="31" idx="7"/>
              </p:cNvCxnSpPr>
              <p:nvPr/>
            </p:nvCxnSpPr>
            <p:spPr>
              <a:xfrm flipH="1" flipV="1">
                <a:off x="3855708" y="4782807"/>
                <a:ext cx="1502411" cy="1872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[R] 61">
                <a:extLst>
                  <a:ext uri="{FF2B5EF4-FFF2-40B4-BE49-F238E27FC236}">
                    <a16:creationId xmlns:a16="http://schemas.microsoft.com/office/drawing/2014/main" id="{335F1AB3-757E-7436-66FC-7DD08769EE75}"/>
                  </a:ext>
                </a:extLst>
              </p:cNvPr>
              <p:cNvCxnSpPr>
                <a:cxnSpLocks/>
                <a:stCxn id="42" idx="2"/>
                <a:endCxn id="41" idx="6"/>
              </p:cNvCxnSpPr>
              <p:nvPr/>
            </p:nvCxnSpPr>
            <p:spPr>
              <a:xfrm flipH="1">
                <a:off x="5607995" y="4284587"/>
                <a:ext cx="1050535" cy="45927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4" name="직선 연결선[R] 1343">
                <a:extLst>
                  <a:ext uri="{FF2B5EF4-FFF2-40B4-BE49-F238E27FC236}">
                    <a16:creationId xmlns:a16="http://schemas.microsoft.com/office/drawing/2014/main" id="{756BEAAD-D31B-301F-1E9B-AD124310DE00}"/>
                  </a:ext>
                </a:extLst>
              </p:cNvPr>
              <p:cNvCxnSpPr>
                <a:cxnSpLocks/>
                <a:stCxn id="43" idx="2"/>
                <a:endCxn id="40" idx="6"/>
              </p:cNvCxnSpPr>
              <p:nvPr/>
            </p:nvCxnSpPr>
            <p:spPr>
              <a:xfrm flipH="1">
                <a:off x="5287391" y="3337445"/>
                <a:ext cx="845651" cy="60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6" name="직선 연결선[R] 1345">
                <a:extLst>
                  <a:ext uri="{FF2B5EF4-FFF2-40B4-BE49-F238E27FC236}">
                    <a16:creationId xmlns:a16="http://schemas.microsoft.com/office/drawing/2014/main" id="{22639C8D-DB91-3221-9AB1-3859467B1E02}"/>
                  </a:ext>
                </a:extLst>
              </p:cNvPr>
              <p:cNvCxnSpPr>
                <a:cxnSpLocks/>
                <a:stCxn id="30" idx="3"/>
                <a:endCxn id="40" idx="0"/>
              </p:cNvCxnSpPr>
              <p:nvPr/>
            </p:nvCxnSpPr>
            <p:spPr>
              <a:xfrm flipH="1">
                <a:off x="5159169" y="2865211"/>
                <a:ext cx="204456" cy="40481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7" name="직선 연결선[R] 1346">
                <a:extLst>
                  <a:ext uri="{FF2B5EF4-FFF2-40B4-BE49-F238E27FC236}">
                    <a16:creationId xmlns:a16="http://schemas.microsoft.com/office/drawing/2014/main" id="{B90517DA-9C71-E0F0-E962-6D0CD3D98A6D}"/>
                  </a:ext>
                </a:extLst>
              </p:cNvPr>
              <p:cNvCxnSpPr>
                <a:cxnSpLocks/>
                <a:stCxn id="44" idx="5"/>
                <a:endCxn id="40" idx="1"/>
              </p:cNvCxnSpPr>
              <p:nvPr/>
            </p:nvCxnSpPr>
            <p:spPr>
              <a:xfrm>
                <a:off x="4275962" y="2616135"/>
                <a:ext cx="792540" cy="69144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8" name="직선 연결선[R] 1347">
                <a:extLst>
                  <a:ext uri="{FF2B5EF4-FFF2-40B4-BE49-F238E27FC236}">
                    <a16:creationId xmlns:a16="http://schemas.microsoft.com/office/drawing/2014/main" id="{6E375435-A17A-6344-BC4B-665DDD3E484C}"/>
                  </a:ext>
                </a:extLst>
              </p:cNvPr>
              <p:cNvCxnSpPr>
                <a:cxnSpLocks/>
                <a:stCxn id="41" idx="7"/>
                <a:endCxn id="34" idx="4"/>
              </p:cNvCxnSpPr>
              <p:nvPr/>
            </p:nvCxnSpPr>
            <p:spPr>
              <a:xfrm flipV="1">
                <a:off x="5551011" y="4111820"/>
                <a:ext cx="165423" cy="55214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9" name="직선 연결선[R] 1348">
                <a:extLst>
                  <a:ext uri="{FF2B5EF4-FFF2-40B4-BE49-F238E27FC236}">
                    <a16:creationId xmlns:a16="http://schemas.microsoft.com/office/drawing/2014/main" id="{CA10CE67-7DBF-A698-C5CD-E5998B0F9C65}"/>
                  </a:ext>
                </a:extLst>
              </p:cNvPr>
              <p:cNvCxnSpPr>
                <a:cxnSpLocks/>
                <a:stCxn id="41" idx="0"/>
                <a:endCxn id="40" idx="4"/>
              </p:cNvCxnSpPr>
              <p:nvPr/>
            </p:nvCxnSpPr>
            <p:spPr>
              <a:xfrm flipH="1" flipV="1">
                <a:off x="5159169" y="3526468"/>
                <a:ext cx="295052" cy="112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0" name="직선 연결선[R] 1349">
                <a:extLst>
                  <a:ext uri="{FF2B5EF4-FFF2-40B4-BE49-F238E27FC236}">
                    <a16:creationId xmlns:a16="http://schemas.microsoft.com/office/drawing/2014/main" id="{82DABBF7-4B16-5F44-26CF-7D0131340E0A}"/>
                  </a:ext>
                </a:extLst>
              </p:cNvPr>
              <p:cNvCxnSpPr>
                <a:cxnSpLocks/>
                <a:stCxn id="40" idx="2"/>
                <a:endCxn id="33" idx="6"/>
              </p:cNvCxnSpPr>
              <p:nvPr/>
            </p:nvCxnSpPr>
            <p:spPr>
              <a:xfrm flipH="1">
                <a:off x="4127966" y="3398246"/>
                <a:ext cx="902980" cy="1820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직선 연결선[R] 1350">
                <a:extLst>
                  <a:ext uri="{FF2B5EF4-FFF2-40B4-BE49-F238E27FC236}">
                    <a16:creationId xmlns:a16="http://schemas.microsoft.com/office/drawing/2014/main" id="{40AE66B9-99B5-4098-422E-052D794DE7D4}"/>
                  </a:ext>
                </a:extLst>
              </p:cNvPr>
              <p:cNvCxnSpPr>
                <a:cxnSpLocks/>
                <a:stCxn id="34" idx="2"/>
                <a:endCxn id="40" idx="5"/>
              </p:cNvCxnSpPr>
              <p:nvPr/>
            </p:nvCxnSpPr>
            <p:spPr>
              <a:xfrm flipH="1" flipV="1">
                <a:off x="5249835" y="3488912"/>
                <a:ext cx="400216" cy="3690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직선 연결선[R] 1351">
                <a:extLst>
                  <a:ext uri="{FF2B5EF4-FFF2-40B4-BE49-F238E27FC236}">
                    <a16:creationId xmlns:a16="http://schemas.microsoft.com/office/drawing/2014/main" id="{FF54C306-9CAE-35F7-CF06-65BD76222D0C}"/>
                  </a:ext>
                </a:extLst>
              </p:cNvPr>
              <p:cNvCxnSpPr>
                <a:cxnSpLocks/>
                <a:stCxn id="31" idx="1"/>
                <a:endCxn id="33" idx="4"/>
              </p:cNvCxnSpPr>
              <p:nvPr/>
            </p:nvCxnSpPr>
            <p:spPr>
              <a:xfrm flipV="1">
                <a:off x="3745648" y="3708548"/>
                <a:ext cx="254096" cy="83604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6" name="직선 연결선[R] 1355">
                <a:extLst>
                  <a:ext uri="{FF2B5EF4-FFF2-40B4-BE49-F238E27FC236}">
                    <a16:creationId xmlns:a16="http://schemas.microsoft.com/office/drawing/2014/main" id="{2637C6E0-3B05-88B0-02E4-16C157A79087}"/>
                  </a:ext>
                </a:extLst>
              </p:cNvPr>
              <p:cNvCxnSpPr>
                <a:cxnSpLocks/>
                <a:stCxn id="41" idx="1"/>
                <a:endCxn id="33" idx="5"/>
              </p:cNvCxnSpPr>
              <p:nvPr/>
            </p:nvCxnSpPr>
            <p:spPr>
              <a:xfrm flipH="1" flipV="1">
                <a:off x="4090410" y="3670992"/>
                <a:ext cx="1283913" cy="10337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5" name="꺾인 연결선[E] 1074">
              <a:extLst>
                <a:ext uri="{FF2B5EF4-FFF2-40B4-BE49-F238E27FC236}">
                  <a16:creationId xmlns:a16="http://schemas.microsoft.com/office/drawing/2014/main" id="{B3AA2519-F61F-3FF3-FDEB-02A92AFD2B69}"/>
                </a:ext>
              </a:extLst>
            </p:cNvPr>
            <p:cNvCxnSpPr>
              <a:cxnSpLocks/>
              <a:stCxn id="7" idx="2"/>
              <a:endCxn id="1087" idx="1"/>
            </p:cNvCxnSpPr>
            <p:nvPr/>
          </p:nvCxnSpPr>
          <p:spPr>
            <a:xfrm flipV="1">
              <a:off x="16150285" y="153445"/>
              <a:ext cx="2928740" cy="5715957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1383E10B-10CD-F306-D064-E0488D73C988}"/>
                </a:ext>
              </a:extLst>
            </p:cNvPr>
            <p:cNvSpPr/>
            <p:nvPr/>
          </p:nvSpPr>
          <p:spPr>
            <a:xfrm>
              <a:off x="19079025" y="-690508"/>
              <a:ext cx="1245593" cy="1687905"/>
            </a:xfrm>
            <a:prstGeom prst="rect">
              <a:avLst/>
            </a:prstGeom>
            <a:solidFill>
              <a:srgbClr val="EEF7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36" name="직사각형 1535">
              <a:extLst>
                <a:ext uri="{FF2B5EF4-FFF2-40B4-BE49-F238E27FC236}">
                  <a16:creationId xmlns:a16="http://schemas.microsoft.com/office/drawing/2014/main" id="{D532608E-73F7-C6E3-76DE-BAD619716A13}"/>
                </a:ext>
              </a:extLst>
            </p:cNvPr>
            <p:cNvSpPr/>
            <p:nvPr/>
          </p:nvSpPr>
          <p:spPr>
            <a:xfrm>
              <a:off x="19079025" y="2150090"/>
              <a:ext cx="1245593" cy="1687905"/>
            </a:xfrm>
            <a:prstGeom prst="rect">
              <a:avLst/>
            </a:prstGeom>
            <a:solidFill>
              <a:srgbClr val="EEF7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37" name="직사각형 1536">
              <a:extLst>
                <a:ext uri="{FF2B5EF4-FFF2-40B4-BE49-F238E27FC236}">
                  <a16:creationId xmlns:a16="http://schemas.microsoft.com/office/drawing/2014/main" id="{1B7ECE5B-2155-7EE7-164A-31DC6AF006FC}"/>
                </a:ext>
              </a:extLst>
            </p:cNvPr>
            <p:cNvSpPr/>
            <p:nvPr/>
          </p:nvSpPr>
          <p:spPr>
            <a:xfrm>
              <a:off x="19079025" y="5030888"/>
              <a:ext cx="1245593" cy="1687905"/>
            </a:xfrm>
            <a:prstGeom prst="rect">
              <a:avLst/>
            </a:prstGeom>
            <a:solidFill>
              <a:srgbClr val="EEF7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38" name="직사각형 1537">
              <a:extLst>
                <a:ext uri="{FF2B5EF4-FFF2-40B4-BE49-F238E27FC236}">
                  <a16:creationId xmlns:a16="http://schemas.microsoft.com/office/drawing/2014/main" id="{83AA2B9A-E1DC-B804-C8A0-0BD0EF2082B5}"/>
                </a:ext>
              </a:extLst>
            </p:cNvPr>
            <p:cNvSpPr/>
            <p:nvPr/>
          </p:nvSpPr>
          <p:spPr>
            <a:xfrm>
              <a:off x="19079024" y="7735403"/>
              <a:ext cx="1245593" cy="1687905"/>
            </a:xfrm>
            <a:prstGeom prst="rect">
              <a:avLst/>
            </a:prstGeom>
            <a:solidFill>
              <a:srgbClr val="EEF7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39" name="직사각형 1538">
              <a:extLst>
                <a:ext uri="{FF2B5EF4-FFF2-40B4-BE49-F238E27FC236}">
                  <a16:creationId xmlns:a16="http://schemas.microsoft.com/office/drawing/2014/main" id="{B34B8561-E554-6CA7-92F5-4C55D813B4A1}"/>
                </a:ext>
              </a:extLst>
            </p:cNvPr>
            <p:cNvSpPr/>
            <p:nvPr/>
          </p:nvSpPr>
          <p:spPr>
            <a:xfrm>
              <a:off x="19079023" y="10522257"/>
              <a:ext cx="1245593" cy="1687905"/>
            </a:xfrm>
            <a:prstGeom prst="rect">
              <a:avLst/>
            </a:prstGeom>
            <a:solidFill>
              <a:srgbClr val="EEF7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542" name="꺾인 연결선[E] 1541">
              <a:extLst>
                <a:ext uri="{FF2B5EF4-FFF2-40B4-BE49-F238E27FC236}">
                  <a16:creationId xmlns:a16="http://schemas.microsoft.com/office/drawing/2014/main" id="{FA538946-C6FA-63CE-2A60-0F9F3624740C}"/>
                </a:ext>
              </a:extLst>
            </p:cNvPr>
            <p:cNvCxnSpPr>
              <a:cxnSpLocks/>
              <a:stCxn id="7" idx="2"/>
              <a:endCxn id="1536" idx="1"/>
            </p:cNvCxnSpPr>
            <p:nvPr/>
          </p:nvCxnSpPr>
          <p:spPr>
            <a:xfrm flipV="1">
              <a:off x="16150285" y="2994043"/>
              <a:ext cx="2928740" cy="2875359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5" name="꺾인 연결선[E] 1544">
              <a:extLst>
                <a:ext uri="{FF2B5EF4-FFF2-40B4-BE49-F238E27FC236}">
                  <a16:creationId xmlns:a16="http://schemas.microsoft.com/office/drawing/2014/main" id="{A129CAFD-6309-1F68-EF29-CFE5D0F66F2D}"/>
                </a:ext>
              </a:extLst>
            </p:cNvPr>
            <p:cNvCxnSpPr>
              <a:cxnSpLocks/>
              <a:stCxn id="7" idx="2"/>
              <a:endCxn id="1537" idx="1"/>
            </p:cNvCxnSpPr>
            <p:nvPr/>
          </p:nvCxnSpPr>
          <p:spPr>
            <a:xfrm>
              <a:off x="16150285" y="5869402"/>
              <a:ext cx="2928740" cy="5439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8" name="꺾인 연결선[E] 1547">
              <a:extLst>
                <a:ext uri="{FF2B5EF4-FFF2-40B4-BE49-F238E27FC236}">
                  <a16:creationId xmlns:a16="http://schemas.microsoft.com/office/drawing/2014/main" id="{6C25B9F3-7ECF-7615-E59C-401821312AA3}"/>
                </a:ext>
              </a:extLst>
            </p:cNvPr>
            <p:cNvCxnSpPr>
              <a:cxnSpLocks/>
              <a:stCxn id="7" idx="2"/>
              <a:endCxn id="1538" idx="1"/>
            </p:cNvCxnSpPr>
            <p:nvPr/>
          </p:nvCxnSpPr>
          <p:spPr>
            <a:xfrm>
              <a:off x="16150285" y="5869402"/>
              <a:ext cx="2928739" cy="2709954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1" name="꺾인 연결선[E] 1550">
              <a:extLst>
                <a:ext uri="{FF2B5EF4-FFF2-40B4-BE49-F238E27FC236}">
                  <a16:creationId xmlns:a16="http://schemas.microsoft.com/office/drawing/2014/main" id="{9D82D6B7-0453-74D7-3283-2125D74F5E25}"/>
                </a:ext>
              </a:extLst>
            </p:cNvPr>
            <p:cNvCxnSpPr>
              <a:cxnSpLocks/>
              <a:stCxn id="7" idx="2"/>
              <a:endCxn id="1539" idx="1"/>
            </p:cNvCxnSpPr>
            <p:nvPr/>
          </p:nvCxnSpPr>
          <p:spPr>
            <a:xfrm>
              <a:off x="16150285" y="5869402"/>
              <a:ext cx="2928738" cy="5496808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4" name="그룹 1553">
              <a:extLst>
                <a:ext uri="{FF2B5EF4-FFF2-40B4-BE49-F238E27FC236}">
                  <a16:creationId xmlns:a16="http://schemas.microsoft.com/office/drawing/2014/main" id="{DEAA0C1C-0EFF-AB6C-D0A4-941F6C7DA486}"/>
                </a:ext>
              </a:extLst>
            </p:cNvPr>
            <p:cNvGrpSpPr/>
            <p:nvPr/>
          </p:nvGrpSpPr>
          <p:grpSpPr>
            <a:xfrm>
              <a:off x="19450443" y="-690507"/>
              <a:ext cx="4135357" cy="2580457"/>
              <a:chOff x="17293403" y="-479493"/>
              <a:chExt cx="4135357" cy="2580457"/>
            </a:xfrm>
          </p:grpSpPr>
          <p:sp>
            <p:nvSpPr>
              <p:cNvPr id="1555" name="TextBox 1554">
                <a:extLst>
                  <a:ext uri="{FF2B5EF4-FFF2-40B4-BE49-F238E27FC236}">
                    <a16:creationId xmlns:a16="http://schemas.microsoft.com/office/drawing/2014/main" id="{1C4C81B4-F2E0-AED7-7D5A-EBA3A338C04E}"/>
                  </a:ext>
                </a:extLst>
              </p:cNvPr>
              <p:cNvSpPr txBox="1"/>
              <p:nvPr/>
            </p:nvSpPr>
            <p:spPr>
              <a:xfrm>
                <a:off x="17293403" y="1208412"/>
                <a:ext cx="413535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Demographic Domain</a:t>
                </a:r>
              </a:p>
              <a:p>
                <a:pPr algn="ctr"/>
                <a:r>
                  <a:rPr kumimoji="1" lang="en-US" altLang="ko-KR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(i.e., sex and age)</a:t>
                </a:r>
              </a:p>
            </p:txBody>
          </p:sp>
          <p:pic>
            <p:nvPicPr>
              <p:cNvPr id="1556" name="Picture 2" descr="Demographic - Free people icons">
                <a:extLst>
                  <a:ext uri="{FF2B5EF4-FFF2-40B4-BE49-F238E27FC236}">
                    <a16:creationId xmlns:a16="http://schemas.microsoft.com/office/drawing/2014/main" id="{803715DD-1B54-EE08-906F-CE97B9E70F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17133" y="-479493"/>
                <a:ext cx="1687905" cy="1687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73" name="그룹 1272">
              <a:extLst>
                <a:ext uri="{FF2B5EF4-FFF2-40B4-BE49-F238E27FC236}">
                  <a16:creationId xmlns:a16="http://schemas.microsoft.com/office/drawing/2014/main" id="{6438C02D-0994-CF82-9B0A-7A7C17AAD58C}"/>
                </a:ext>
              </a:extLst>
            </p:cNvPr>
            <p:cNvGrpSpPr/>
            <p:nvPr/>
          </p:nvGrpSpPr>
          <p:grpSpPr>
            <a:xfrm>
              <a:off x="19079025" y="2132760"/>
              <a:ext cx="4878194" cy="2599012"/>
              <a:chOff x="19079025" y="2132760"/>
              <a:chExt cx="4878194" cy="2599012"/>
            </a:xfrm>
          </p:grpSpPr>
          <p:sp>
            <p:nvSpPr>
              <p:cNvPr id="1558" name="TextBox 1557">
                <a:extLst>
                  <a:ext uri="{FF2B5EF4-FFF2-40B4-BE49-F238E27FC236}">
                    <a16:creationId xmlns:a16="http://schemas.microsoft.com/office/drawing/2014/main" id="{31A00C0E-30A9-CC4D-3B8F-D5CB25AA9E64}"/>
                  </a:ext>
                </a:extLst>
              </p:cNvPr>
              <p:cNvSpPr txBox="1"/>
              <p:nvPr/>
            </p:nvSpPr>
            <p:spPr>
              <a:xfrm>
                <a:off x="19079025" y="3839220"/>
                <a:ext cx="4878194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Neurodegenerative Domain</a:t>
                </a:r>
              </a:p>
              <a:p>
                <a:pPr algn="ctr"/>
                <a:r>
                  <a:rPr kumimoji="1" lang="en-US" altLang="ko-KR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(i.e., MCI to AD conversion)</a:t>
                </a:r>
              </a:p>
            </p:txBody>
          </p:sp>
          <p:grpSp>
            <p:nvGrpSpPr>
              <p:cNvPr id="1272" name="그룹 1271">
                <a:extLst>
                  <a:ext uri="{FF2B5EF4-FFF2-40B4-BE49-F238E27FC236}">
                    <a16:creationId xmlns:a16="http://schemas.microsoft.com/office/drawing/2014/main" id="{9E571CA9-E8F5-757E-633D-DEE29A18C9DF}"/>
                  </a:ext>
                </a:extLst>
              </p:cNvPr>
              <p:cNvGrpSpPr/>
              <p:nvPr/>
            </p:nvGrpSpPr>
            <p:grpSpPr>
              <a:xfrm>
                <a:off x="19627638" y="2132760"/>
                <a:ext cx="3780974" cy="1687905"/>
                <a:chOff x="19627638" y="2132760"/>
                <a:chExt cx="3780974" cy="1687905"/>
              </a:xfrm>
            </p:grpSpPr>
            <p:grpSp>
              <p:nvGrpSpPr>
                <p:cNvPr id="1270" name="그룹 1269">
                  <a:extLst>
                    <a:ext uri="{FF2B5EF4-FFF2-40B4-BE49-F238E27FC236}">
                      <a16:creationId xmlns:a16="http://schemas.microsoft.com/office/drawing/2014/main" id="{E051B844-3201-3D96-5B83-7B6CEC91A98A}"/>
                    </a:ext>
                  </a:extLst>
                </p:cNvPr>
                <p:cNvGrpSpPr/>
                <p:nvPr/>
              </p:nvGrpSpPr>
              <p:grpSpPr>
                <a:xfrm>
                  <a:off x="19627638" y="2132760"/>
                  <a:ext cx="1459492" cy="1687905"/>
                  <a:chOff x="19627638" y="2132760"/>
                  <a:chExt cx="1459492" cy="1687905"/>
                </a:xfrm>
              </p:grpSpPr>
              <p:pic>
                <p:nvPicPr>
                  <p:cNvPr id="1573" name="그림 1572" descr="그래픽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4C181F2-3BE5-4C2E-1404-66D31D098E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colorTemperature colorTemp="470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627638" y="2132760"/>
                    <a:ext cx="1459492" cy="1687905"/>
                  </a:xfrm>
                  <a:prstGeom prst="rect">
                    <a:avLst/>
                  </a:prstGeom>
                </p:spPr>
              </p:pic>
              <p:sp>
                <p:nvSpPr>
                  <p:cNvPr id="1574" name="현 1573">
                    <a:extLst>
                      <a:ext uri="{FF2B5EF4-FFF2-40B4-BE49-F238E27FC236}">
                        <a16:creationId xmlns:a16="http://schemas.microsoft.com/office/drawing/2014/main" id="{E2B7E6B8-434D-0F06-C075-9EA818309931}"/>
                      </a:ext>
                    </a:extLst>
                  </p:cNvPr>
                  <p:cNvSpPr/>
                  <p:nvPr/>
                </p:nvSpPr>
                <p:spPr>
                  <a:xfrm>
                    <a:off x="19705628" y="2207013"/>
                    <a:ext cx="1114555" cy="1130959"/>
                  </a:xfrm>
                  <a:prstGeom prst="chord">
                    <a:avLst>
                      <a:gd name="adj1" fmla="val 9904151"/>
                      <a:gd name="adj2" fmla="val 846508"/>
                    </a:avLst>
                  </a:prstGeom>
                  <a:solidFill>
                    <a:schemeClr val="bg1"/>
                  </a:solidFill>
                  <a:ln w="25400">
                    <a:solidFill>
                      <a:srgbClr val="A4A4A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/>
                  </a:p>
                </p:txBody>
              </p:sp>
              <p:grpSp>
                <p:nvGrpSpPr>
                  <p:cNvPr id="1570" name="그룹 1569">
                    <a:extLst>
                      <a:ext uri="{FF2B5EF4-FFF2-40B4-BE49-F238E27FC236}">
                        <a16:creationId xmlns:a16="http://schemas.microsoft.com/office/drawing/2014/main" id="{EFC0F1F8-C754-C371-66F8-9F7B0819C185}"/>
                      </a:ext>
                    </a:extLst>
                  </p:cNvPr>
                  <p:cNvGrpSpPr/>
                  <p:nvPr/>
                </p:nvGrpSpPr>
                <p:grpSpPr>
                  <a:xfrm>
                    <a:off x="19816003" y="2237141"/>
                    <a:ext cx="899842" cy="639884"/>
                    <a:chOff x="14613006" y="-2653193"/>
                    <a:chExt cx="2777988" cy="2210764"/>
                  </a:xfrm>
                </p:grpSpPr>
                <p:pic>
                  <p:nvPicPr>
                    <p:cNvPr id="1571" name="그림 1570" descr="예술, 쿠키 커터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CA60666-CD11-688B-CA07-7807006864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rcRect r="52071"/>
                    <a:stretch>
                      <a:fillRect/>
                    </a:stretch>
                  </p:blipFill>
                  <p:spPr>
                    <a:xfrm>
                      <a:off x="14613006" y="-2653193"/>
                      <a:ext cx="1388994" cy="221076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72" name="그림 1571" descr="예술, 쿠키 커터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94F7E0B-8119-76F6-E35B-C16995D01D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rcRect r="52071"/>
                    <a:stretch>
                      <a:fillRect/>
                    </a:stretch>
                  </p:blipFill>
                  <p:spPr>
                    <a:xfrm flipH="1">
                      <a:off x="16002000" y="-2653193"/>
                      <a:ext cx="1388994" cy="22107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71" name="그룹 1270">
                  <a:extLst>
                    <a:ext uri="{FF2B5EF4-FFF2-40B4-BE49-F238E27FC236}">
                      <a16:creationId xmlns:a16="http://schemas.microsoft.com/office/drawing/2014/main" id="{B8CD9507-EAF6-ECEF-76E5-0D2D838C5EDE}"/>
                    </a:ext>
                  </a:extLst>
                </p:cNvPr>
                <p:cNvGrpSpPr/>
                <p:nvPr/>
              </p:nvGrpSpPr>
              <p:grpSpPr>
                <a:xfrm>
                  <a:off x="21949120" y="2132760"/>
                  <a:ext cx="1459492" cy="1687905"/>
                  <a:chOff x="21949120" y="2132760"/>
                  <a:chExt cx="1459492" cy="1687905"/>
                </a:xfrm>
              </p:grpSpPr>
              <p:pic>
                <p:nvPicPr>
                  <p:cNvPr id="1567" name="그림 1566" descr="그래픽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79C7DFF-EAB7-DCF8-33D8-E3038E5EA5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colorTemperature colorTemp="470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949120" y="2132760"/>
                    <a:ext cx="1459492" cy="1687905"/>
                  </a:xfrm>
                  <a:prstGeom prst="rect">
                    <a:avLst/>
                  </a:prstGeom>
                </p:spPr>
              </p:pic>
              <p:sp>
                <p:nvSpPr>
                  <p:cNvPr id="1568" name="현 1567">
                    <a:extLst>
                      <a:ext uri="{FF2B5EF4-FFF2-40B4-BE49-F238E27FC236}">
                        <a16:creationId xmlns:a16="http://schemas.microsoft.com/office/drawing/2014/main" id="{1637A94F-B56C-3974-72D2-5A03517EA9A4}"/>
                      </a:ext>
                    </a:extLst>
                  </p:cNvPr>
                  <p:cNvSpPr/>
                  <p:nvPr/>
                </p:nvSpPr>
                <p:spPr>
                  <a:xfrm>
                    <a:off x="22027110" y="2207013"/>
                    <a:ext cx="1114555" cy="1130959"/>
                  </a:xfrm>
                  <a:prstGeom prst="chord">
                    <a:avLst>
                      <a:gd name="adj1" fmla="val 9904157"/>
                      <a:gd name="adj2" fmla="val 886566"/>
                    </a:avLst>
                  </a:prstGeom>
                  <a:solidFill>
                    <a:schemeClr val="bg1"/>
                  </a:solidFill>
                  <a:ln w="25400">
                    <a:solidFill>
                      <a:srgbClr val="A2A2A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/>
                  </a:p>
                </p:txBody>
              </p:sp>
              <p:grpSp>
                <p:nvGrpSpPr>
                  <p:cNvPr id="1564" name="그룹 1563">
                    <a:extLst>
                      <a:ext uri="{FF2B5EF4-FFF2-40B4-BE49-F238E27FC236}">
                        <a16:creationId xmlns:a16="http://schemas.microsoft.com/office/drawing/2014/main" id="{CAE5864E-6D37-A73B-C6E8-F1FCBB3ADF30}"/>
                      </a:ext>
                    </a:extLst>
                  </p:cNvPr>
                  <p:cNvGrpSpPr/>
                  <p:nvPr/>
                </p:nvGrpSpPr>
                <p:grpSpPr>
                  <a:xfrm>
                    <a:off x="22137485" y="2259526"/>
                    <a:ext cx="899842" cy="639884"/>
                    <a:chOff x="18404291" y="-953617"/>
                    <a:chExt cx="3063066" cy="2210764"/>
                  </a:xfrm>
                </p:grpSpPr>
                <p:pic>
                  <p:nvPicPr>
                    <p:cNvPr id="1565" name="그림 1564" descr="예술, 쿠키 커터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A5064AC-997E-B421-3A88-BAAC5E6A83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rcRect l="47153"/>
                    <a:stretch>
                      <a:fillRect/>
                    </a:stretch>
                  </p:blipFill>
                  <p:spPr>
                    <a:xfrm>
                      <a:off x="19935824" y="-953617"/>
                      <a:ext cx="1531533" cy="221076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66" name="그림 1565" descr="예술, 쿠키 커터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B921E53-40B4-1246-F9E9-72C96496EB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rcRect l="47153"/>
                    <a:stretch>
                      <a:fillRect/>
                    </a:stretch>
                  </p:blipFill>
                  <p:spPr>
                    <a:xfrm flipH="1">
                      <a:off x="18404291" y="-953617"/>
                      <a:ext cx="1531533" cy="2210764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562" name="오른쪽 화살표[R] 1561">
                  <a:extLst>
                    <a:ext uri="{FF2B5EF4-FFF2-40B4-BE49-F238E27FC236}">
                      <a16:creationId xmlns:a16="http://schemas.microsoft.com/office/drawing/2014/main" id="{5180B6E9-C04D-2D7B-CC59-2FDC6B2A2FDC}"/>
                    </a:ext>
                  </a:extLst>
                </p:cNvPr>
                <p:cNvSpPr/>
                <p:nvPr/>
              </p:nvSpPr>
              <p:spPr>
                <a:xfrm>
                  <a:off x="21300428" y="2600795"/>
                  <a:ext cx="435380" cy="642163"/>
                </a:xfrm>
                <a:prstGeom prst="rightArrow">
                  <a:avLst/>
                </a:prstGeom>
                <a:solidFill>
                  <a:srgbClr val="D9D9D9"/>
                </a:solidFill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</p:grpSp>
        </p:grpSp>
        <p:grpSp>
          <p:nvGrpSpPr>
            <p:cNvPr id="1625" name="그룹 1624">
              <a:extLst>
                <a:ext uri="{FF2B5EF4-FFF2-40B4-BE49-F238E27FC236}">
                  <a16:creationId xmlns:a16="http://schemas.microsoft.com/office/drawing/2014/main" id="{7E3D607A-6235-A7FD-8925-2DB9CFB85592}"/>
                </a:ext>
              </a:extLst>
            </p:cNvPr>
            <p:cNvGrpSpPr/>
            <p:nvPr/>
          </p:nvGrpSpPr>
          <p:grpSpPr>
            <a:xfrm>
              <a:off x="18121100" y="7731019"/>
              <a:ext cx="6794039" cy="2532681"/>
              <a:chOff x="18121100" y="7731019"/>
              <a:chExt cx="6794039" cy="2532681"/>
            </a:xfrm>
          </p:grpSpPr>
          <p:sp>
            <p:nvSpPr>
              <p:cNvPr id="1626" name="TextBox 1625">
                <a:extLst>
                  <a:ext uri="{FF2B5EF4-FFF2-40B4-BE49-F238E27FC236}">
                    <a16:creationId xmlns:a16="http://schemas.microsoft.com/office/drawing/2014/main" id="{413D6107-A9A9-9083-0978-597BB44F8841}"/>
                  </a:ext>
                </a:extLst>
              </p:cNvPr>
              <p:cNvSpPr txBox="1"/>
              <p:nvPr/>
            </p:nvSpPr>
            <p:spPr>
              <a:xfrm>
                <a:off x="18121100" y="9371148"/>
                <a:ext cx="6794039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Cognitive Domain</a:t>
                </a:r>
              </a:p>
              <a:p>
                <a:pPr algn="ctr"/>
                <a:r>
                  <a:rPr kumimoji="1" lang="en-US" altLang="ko-KR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(i.e., intelligence, attention, and reference ability)</a:t>
                </a:r>
              </a:p>
            </p:txBody>
          </p:sp>
          <p:grpSp>
            <p:nvGrpSpPr>
              <p:cNvPr id="1627" name="그룹 1626">
                <a:extLst>
                  <a:ext uri="{FF2B5EF4-FFF2-40B4-BE49-F238E27FC236}">
                    <a16:creationId xmlns:a16="http://schemas.microsoft.com/office/drawing/2014/main" id="{DCB3AFE8-0261-6518-70C3-8E15FFB3B21D}"/>
                  </a:ext>
                </a:extLst>
              </p:cNvPr>
              <p:cNvGrpSpPr/>
              <p:nvPr/>
            </p:nvGrpSpPr>
            <p:grpSpPr>
              <a:xfrm>
                <a:off x="20784580" y="7731019"/>
                <a:ext cx="1467075" cy="1696674"/>
                <a:chOff x="8082759" y="8647495"/>
                <a:chExt cx="5929952" cy="6858000"/>
              </a:xfrm>
            </p:grpSpPr>
            <p:pic>
              <p:nvPicPr>
                <p:cNvPr id="1628" name="그림 1627" descr="그래픽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EA057AD-49D3-AFAA-DA4A-84CCE896A4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2759" y="8647495"/>
                  <a:ext cx="5929952" cy="6858000"/>
                </a:xfrm>
                <a:prstGeom prst="rect">
                  <a:avLst/>
                </a:prstGeom>
              </p:spPr>
            </p:pic>
            <p:pic>
              <p:nvPicPr>
                <p:cNvPr id="1629" name="Picture 2" descr="Light bulb - Free technology icons">
                  <a:extLst>
                    <a:ext uri="{FF2B5EF4-FFF2-40B4-BE49-F238E27FC236}">
                      <a16:creationId xmlns:a16="http://schemas.microsoft.com/office/drawing/2014/main" id="{7196A795-453B-25BD-4372-55ED286DF1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73805" y="9001141"/>
                  <a:ext cx="3607027" cy="36070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30" name="그룹 1629">
              <a:extLst>
                <a:ext uri="{FF2B5EF4-FFF2-40B4-BE49-F238E27FC236}">
                  <a16:creationId xmlns:a16="http://schemas.microsoft.com/office/drawing/2014/main" id="{15F2A8D7-374E-D023-EBC1-2B2A95F827D0}"/>
                </a:ext>
              </a:extLst>
            </p:cNvPr>
            <p:cNvGrpSpPr/>
            <p:nvPr/>
          </p:nvGrpSpPr>
          <p:grpSpPr>
            <a:xfrm>
              <a:off x="19745037" y="10388895"/>
              <a:ext cx="3546163" cy="2648021"/>
              <a:chOff x="19745037" y="10388895"/>
              <a:chExt cx="3546163" cy="2648021"/>
            </a:xfrm>
          </p:grpSpPr>
          <p:sp>
            <p:nvSpPr>
              <p:cNvPr id="1631" name="TextBox 1630">
                <a:extLst>
                  <a:ext uri="{FF2B5EF4-FFF2-40B4-BE49-F238E27FC236}">
                    <a16:creationId xmlns:a16="http://schemas.microsoft.com/office/drawing/2014/main" id="{9FC803DA-0C3D-B8C3-590E-3C522AE10890}"/>
                  </a:ext>
                </a:extLst>
              </p:cNvPr>
              <p:cNvSpPr txBox="1"/>
              <p:nvPr/>
            </p:nvSpPr>
            <p:spPr>
              <a:xfrm>
                <a:off x="19745037" y="12144364"/>
                <a:ext cx="3546163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Functional Domain</a:t>
                </a:r>
              </a:p>
              <a:p>
                <a:pPr algn="ctr"/>
                <a:r>
                  <a:rPr kumimoji="1" lang="en-US" altLang="ko-KR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(i.e., pain-evoked states)</a:t>
                </a:r>
              </a:p>
            </p:txBody>
          </p:sp>
          <p:grpSp>
            <p:nvGrpSpPr>
              <p:cNvPr id="1632" name="그룹 1631">
                <a:extLst>
                  <a:ext uri="{FF2B5EF4-FFF2-40B4-BE49-F238E27FC236}">
                    <a16:creationId xmlns:a16="http://schemas.microsoft.com/office/drawing/2014/main" id="{3C6CA659-22F1-5CFE-54B2-0126E2503329}"/>
                  </a:ext>
                </a:extLst>
              </p:cNvPr>
              <p:cNvGrpSpPr/>
              <p:nvPr/>
            </p:nvGrpSpPr>
            <p:grpSpPr>
              <a:xfrm>
                <a:off x="20684227" y="10388895"/>
                <a:ext cx="1567428" cy="1838924"/>
                <a:chOff x="7282642" y="15178855"/>
                <a:chExt cx="6836770" cy="8020973"/>
              </a:xfrm>
            </p:grpSpPr>
            <p:pic>
              <p:nvPicPr>
                <p:cNvPr id="1633" name="그림 1632" descr="그래픽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5D8D52B-CB63-A69D-CACB-707778859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2757" y="16341826"/>
                  <a:ext cx="5929952" cy="6858002"/>
                </a:xfrm>
                <a:prstGeom prst="rect">
                  <a:avLst/>
                </a:prstGeom>
              </p:spPr>
            </p:pic>
            <p:pic>
              <p:nvPicPr>
                <p:cNvPr id="1634" name="Picture 6" descr="Brain - Free healthcare and medical icons">
                  <a:extLst>
                    <a:ext uri="{FF2B5EF4-FFF2-40B4-BE49-F238E27FC236}">
                      <a16:creationId xmlns:a16="http://schemas.microsoft.com/office/drawing/2014/main" id="{D5969E00-4556-0219-6FA9-1435208154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73804" y="16603756"/>
                  <a:ext cx="3607027" cy="36070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35" name="번개[L] 1634">
                  <a:extLst>
                    <a:ext uri="{FF2B5EF4-FFF2-40B4-BE49-F238E27FC236}">
                      <a16:creationId xmlns:a16="http://schemas.microsoft.com/office/drawing/2014/main" id="{3FBD4395-0568-1431-AA70-C25485A284DF}"/>
                    </a:ext>
                  </a:extLst>
                </p:cNvPr>
                <p:cNvSpPr/>
                <p:nvPr/>
              </p:nvSpPr>
              <p:spPr>
                <a:xfrm>
                  <a:off x="7282642" y="15549798"/>
                  <a:ext cx="2325945" cy="2325945"/>
                </a:xfrm>
                <a:prstGeom prst="lightningBolt">
                  <a:avLst/>
                </a:prstGeom>
                <a:solidFill>
                  <a:srgbClr val="FFA0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52" name="번개[L] 1151">
                  <a:extLst>
                    <a:ext uri="{FF2B5EF4-FFF2-40B4-BE49-F238E27FC236}">
                      <a16:creationId xmlns:a16="http://schemas.microsoft.com/office/drawing/2014/main" id="{1B08F71B-C698-1402-0152-E3D408638583}"/>
                    </a:ext>
                  </a:extLst>
                </p:cNvPr>
                <p:cNvSpPr/>
                <p:nvPr/>
              </p:nvSpPr>
              <p:spPr>
                <a:xfrm flipH="1">
                  <a:off x="11793467" y="15549798"/>
                  <a:ext cx="2325945" cy="2325945"/>
                </a:xfrm>
                <a:prstGeom prst="lightningBolt">
                  <a:avLst/>
                </a:prstGeom>
                <a:solidFill>
                  <a:srgbClr val="FFA0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153" name="번개[L] 1152">
                  <a:extLst>
                    <a:ext uri="{FF2B5EF4-FFF2-40B4-BE49-F238E27FC236}">
                      <a16:creationId xmlns:a16="http://schemas.microsoft.com/office/drawing/2014/main" id="{5E6C820F-D025-3EC9-0D86-ED853885560E}"/>
                    </a:ext>
                  </a:extLst>
                </p:cNvPr>
                <p:cNvSpPr/>
                <p:nvPr/>
              </p:nvSpPr>
              <p:spPr>
                <a:xfrm rot="20098173" flipH="1">
                  <a:off x="9772055" y="15178855"/>
                  <a:ext cx="2325945" cy="2325945"/>
                </a:xfrm>
                <a:prstGeom prst="lightningBolt">
                  <a:avLst/>
                </a:prstGeom>
                <a:solidFill>
                  <a:srgbClr val="FFA0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</p:grpSp>
        </p:grpSp>
        <p:grpSp>
          <p:nvGrpSpPr>
            <p:cNvPr id="1263" name="그룹 1262">
              <a:extLst>
                <a:ext uri="{FF2B5EF4-FFF2-40B4-BE49-F238E27FC236}">
                  <a16:creationId xmlns:a16="http://schemas.microsoft.com/office/drawing/2014/main" id="{DCFFEE01-4F9D-7291-10BF-D538D0B303D3}"/>
                </a:ext>
              </a:extLst>
            </p:cNvPr>
            <p:cNvGrpSpPr/>
            <p:nvPr/>
          </p:nvGrpSpPr>
          <p:grpSpPr>
            <a:xfrm>
              <a:off x="-7107247" y="-1901826"/>
              <a:ext cx="13228648" cy="15093836"/>
              <a:chOff x="-4661941" y="-1901826"/>
              <a:chExt cx="10783341" cy="12303750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8A750E9-A530-FE30-ACB9-1D44F3D514B1}"/>
                  </a:ext>
                </a:extLst>
              </p:cNvPr>
              <p:cNvSpPr/>
              <p:nvPr/>
            </p:nvSpPr>
            <p:spPr>
              <a:xfrm>
                <a:off x="-4661941" y="-1901826"/>
                <a:ext cx="10783341" cy="12303750"/>
              </a:xfrm>
              <a:prstGeom prst="roundRect">
                <a:avLst>
                  <a:gd name="adj" fmla="val 2328"/>
                </a:avLst>
              </a:prstGeom>
              <a:solidFill>
                <a:srgbClr val="EEF7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4966A1-97D7-7ACF-2052-F31254A558E9}"/>
                  </a:ext>
                </a:extLst>
              </p:cNvPr>
              <p:cNvSpPr txBox="1"/>
              <p:nvPr/>
            </p:nvSpPr>
            <p:spPr>
              <a:xfrm>
                <a:off x="-2000345" y="-1853365"/>
                <a:ext cx="546014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 challenge of modeling </a:t>
                </a:r>
              </a:p>
              <a:p>
                <a:pPr algn="ctr"/>
                <a:r>
                  <a:rPr kumimoji="1" lang="en-US" altLang="ko-KR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brain dynamics at scale</a:t>
                </a:r>
                <a:endParaRPr kumimoji="1" lang="ko-KR" altLang="en-US" sz="3200" b="1" dirty="0">
                  <a:latin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grpSp>
            <p:nvGrpSpPr>
              <p:cNvPr id="1219" name="그룹 1218">
                <a:extLst>
                  <a:ext uri="{FF2B5EF4-FFF2-40B4-BE49-F238E27FC236}">
                    <a16:creationId xmlns:a16="http://schemas.microsoft.com/office/drawing/2014/main" id="{25D7672F-0A2C-8A04-C585-0B4D2878243B}"/>
                  </a:ext>
                </a:extLst>
              </p:cNvPr>
              <p:cNvGrpSpPr/>
              <p:nvPr/>
            </p:nvGrpSpPr>
            <p:grpSpPr>
              <a:xfrm>
                <a:off x="2327107" y="5624332"/>
                <a:ext cx="3435166" cy="4521599"/>
                <a:chOff x="6544499" y="9275004"/>
                <a:chExt cx="3435166" cy="4521599"/>
              </a:xfrm>
            </p:grpSpPr>
            <p:pic>
              <p:nvPicPr>
                <p:cNvPr id="1028" name="그림 1027" descr="그림, 스케치, 해파리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368DD8A-3693-51CD-6616-E3D27D44F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rcRect l="15504" t="17261" r="13908" b="12889"/>
                <a:stretch>
                  <a:fillRect/>
                </a:stretch>
              </p:blipFill>
              <p:spPr>
                <a:xfrm>
                  <a:off x="6544499" y="9275004"/>
                  <a:ext cx="3435166" cy="2955841"/>
                </a:xfrm>
                <a:prstGeom prst="rect">
                  <a:avLst/>
                </a:prstGeom>
              </p:spPr>
            </p:pic>
            <p:sp>
              <p:nvSpPr>
                <p:cNvPr id="1033" name="TextBox 1032">
                  <a:extLst>
                    <a:ext uri="{FF2B5EF4-FFF2-40B4-BE49-F238E27FC236}">
                      <a16:creationId xmlns:a16="http://schemas.microsoft.com/office/drawing/2014/main" id="{EC9CD163-9412-405B-3187-6CA987077709}"/>
                    </a:ext>
                  </a:extLst>
                </p:cNvPr>
                <p:cNvSpPr txBox="1"/>
                <p:nvPr/>
              </p:nvSpPr>
              <p:spPr>
                <a:xfrm>
                  <a:off x="6639799" y="12411608"/>
                  <a:ext cx="2820004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Voxel-level</a:t>
                  </a:r>
                </a:p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Spatiotemporal</a:t>
                  </a:r>
                </a:p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Complexity</a:t>
                  </a:r>
                  <a:endParaRPr kumimoji="1" lang="en-US" altLang="ko-KR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1253" name="그룹 1252">
                <a:extLst>
                  <a:ext uri="{FF2B5EF4-FFF2-40B4-BE49-F238E27FC236}">
                    <a16:creationId xmlns:a16="http://schemas.microsoft.com/office/drawing/2014/main" id="{1908AADE-49BA-B403-4414-F5D1CEC36E3A}"/>
                  </a:ext>
                </a:extLst>
              </p:cNvPr>
              <p:cNvGrpSpPr/>
              <p:nvPr/>
            </p:nvGrpSpPr>
            <p:grpSpPr>
              <a:xfrm>
                <a:off x="2372458" y="-347248"/>
                <a:ext cx="3322921" cy="4566336"/>
                <a:chOff x="2372458" y="-347248"/>
                <a:chExt cx="3322921" cy="4566336"/>
              </a:xfrm>
            </p:grpSpPr>
            <p:sp>
              <p:nvSpPr>
                <p:cNvPr id="1032" name="TextBox 1031">
                  <a:extLst>
                    <a:ext uri="{FF2B5EF4-FFF2-40B4-BE49-F238E27FC236}">
                      <a16:creationId xmlns:a16="http://schemas.microsoft.com/office/drawing/2014/main" id="{40A350D7-5196-E7C7-2FBE-85DDB0B8C095}"/>
                    </a:ext>
                  </a:extLst>
                </p:cNvPr>
                <p:cNvSpPr txBox="1"/>
                <p:nvPr/>
              </p:nvSpPr>
              <p:spPr>
                <a:xfrm>
                  <a:off x="2509699" y="2834093"/>
                  <a:ext cx="3185680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Limited </a:t>
                  </a:r>
                </a:p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Spatial/Temporal </a:t>
                  </a:r>
                </a:p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Context</a:t>
                  </a:r>
                  <a:endParaRPr kumimoji="1" lang="en-US" altLang="ko-KR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pic>
              <p:nvPicPr>
                <p:cNvPr id="1035" name="그림 1034" descr="그림, 스케치, 예술, 잉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813B359-D1F4-6C83-B8E7-B997CEFFC0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rcRect l="6497" t="924" r="4142" b="4766"/>
                <a:stretch>
                  <a:fillRect/>
                </a:stretch>
              </p:blipFill>
              <p:spPr>
                <a:xfrm>
                  <a:off x="2372458" y="-347248"/>
                  <a:ext cx="3322921" cy="2955841"/>
                </a:xfrm>
                <a:prstGeom prst="rect">
                  <a:avLst/>
                </a:prstGeom>
              </p:spPr>
            </p:pic>
          </p:grpSp>
          <p:sp>
            <p:nvSpPr>
              <p:cNvPr id="1037" name="오른쪽 화살표[R] 1036">
                <a:extLst>
                  <a:ext uri="{FF2B5EF4-FFF2-40B4-BE49-F238E27FC236}">
                    <a16:creationId xmlns:a16="http://schemas.microsoft.com/office/drawing/2014/main" id="{C7A71CB5-7269-A232-07E4-1C60196D9DF7}"/>
                  </a:ext>
                </a:extLst>
              </p:cNvPr>
              <p:cNvSpPr/>
              <p:nvPr/>
            </p:nvSpPr>
            <p:spPr>
              <a:xfrm>
                <a:off x="1419067" y="834683"/>
                <a:ext cx="561515" cy="828205"/>
              </a:xfrm>
              <a:prstGeom prst="rightArrow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6BA7FA6B-04C3-F051-C460-332CC13D77F6}"/>
                  </a:ext>
                </a:extLst>
              </p:cNvPr>
              <p:cNvSpPr txBox="1"/>
              <p:nvPr/>
            </p:nvSpPr>
            <p:spPr>
              <a:xfrm>
                <a:off x="-4339591" y="8708719"/>
                <a:ext cx="499688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Our approaches</a:t>
                </a:r>
              </a:p>
              <a:p>
                <a:pPr algn="ctr"/>
                <a:r>
                  <a:rPr kumimoji="1" lang="en-US" altLang="ko-KR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(N &gt; 50,000; lifespan 4D fMRI)</a:t>
                </a:r>
              </a:p>
            </p:txBody>
          </p:sp>
          <p:sp>
            <p:nvSpPr>
              <p:cNvPr id="1217" name="오른쪽 화살표[R] 1216">
                <a:extLst>
                  <a:ext uri="{FF2B5EF4-FFF2-40B4-BE49-F238E27FC236}">
                    <a16:creationId xmlns:a16="http://schemas.microsoft.com/office/drawing/2014/main" id="{EC4939B1-0877-2D82-A57B-3D01B5149176}"/>
                  </a:ext>
                </a:extLst>
              </p:cNvPr>
              <p:cNvSpPr/>
              <p:nvPr/>
            </p:nvSpPr>
            <p:spPr>
              <a:xfrm>
                <a:off x="1419066" y="6718793"/>
                <a:ext cx="561515" cy="828205"/>
              </a:xfrm>
              <a:prstGeom prst="rightArrow">
                <a:avLst/>
              </a:prstGeom>
              <a:solidFill>
                <a:schemeClr val="tx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227" name="그룹 1226">
                <a:extLst>
                  <a:ext uri="{FF2B5EF4-FFF2-40B4-BE49-F238E27FC236}">
                    <a16:creationId xmlns:a16="http://schemas.microsoft.com/office/drawing/2014/main" id="{FAD2F815-364D-7554-E47C-D5B61A1EE9CC}"/>
                  </a:ext>
                </a:extLst>
              </p:cNvPr>
              <p:cNvGrpSpPr/>
              <p:nvPr/>
            </p:nvGrpSpPr>
            <p:grpSpPr>
              <a:xfrm>
                <a:off x="-4281991" y="4738052"/>
                <a:ext cx="5308504" cy="3818527"/>
                <a:chOff x="-2646115" y="10768520"/>
                <a:chExt cx="3254157" cy="2340789"/>
              </a:xfrm>
            </p:grpSpPr>
            <p:grpSp>
              <p:nvGrpSpPr>
                <p:cNvPr id="1228" name="그룹 1227">
                  <a:extLst>
                    <a:ext uri="{FF2B5EF4-FFF2-40B4-BE49-F238E27FC236}">
                      <a16:creationId xmlns:a16="http://schemas.microsoft.com/office/drawing/2014/main" id="{BDFA4291-C61E-E59E-F3F0-5ECB93F3F4A5}"/>
                    </a:ext>
                  </a:extLst>
                </p:cNvPr>
                <p:cNvGrpSpPr/>
                <p:nvPr/>
              </p:nvGrpSpPr>
              <p:grpSpPr>
                <a:xfrm>
                  <a:off x="-2646115" y="10768520"/>
                  <a:ext cx="3254157" cy="2099323"/>
                  <a:chOff x="-2646115" y="10768520"/>
                  <a:chExt cx="3254157" cy="2099323"/>
                </a:xfrm>
              </p:grpSpPr>
              <p:sp>
                <p:nvSpPr>
                  <p:cNvPr id="1230" name="오른쪽 화살표[R] 1229">
                    <a:extLst>
                      <a:ext uri="{FF2B5EF4-FFF2-40B4-BE49-F238E27FC236}">
                        <a16:creationId xmlns:a16="http://schemas.microsoft.com/office/drawing/2014/main" id="{EE1029C8-B73A-4852-DD10-A81A32660FFD}"/>
                      </a:ext>
                    </a:extLst>
                  </p:cNvPr>
                  <p:cNvSpPr/>
                  <p:nvPr/>
                </p:nvSpPr>
                <p:spPr>
                  <a:xfrm>
                    <a:off x="-2585509" y="12628548"/>
                    <a:ext cx="3069650" cy="239295"/>
                  </a:xfrm>
                  <a:prstGeom prst="rightArrow">
                    <a:avLst>
                      <a:gd name="adj1" fmla="val 37812"/>
                      <a:gd name="adj2" fmla="val 103851"/>
                    </a:avLst>
                  </a:prstGeom>
                  <a:gradFill flip="none" rotWithShape="1">
                    <a:gsLst>
                      <a:gs pos="26000">
                        <a:schemeClr val="accent1">
                          <a:lumMod val="5000"/>
                          <a:lumOff val="95000"/>
                        </a:schemeClr>
                      </a:gs>
                      <a:gs pos="51000">
                        <a:srgbClr val="C9E8F7"/>
                      </a:gs>
                      <a:gs pos="65000">
                        <a:srgbClr val="A0C9DB"/>
                      </a:gs>
                      <a:gs pos="77000">
                        <a:srgbClr val="76AABE"/>
                      </a:gs>
                    </a:gsLst>
                    <a:lin ang="0" scaled="1"/>
                    <a:tileRect/>
                  </a:gradFill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/>
                  </a:p>
                </p:txBody>
              </p:sp>
              <p:grpSp>
                <p:nvGrpSpPr>
                  <p:cNvPr id="1231" name="그룹 1230">
                    <a:extLst>
                      <a:ext uri="{FF2B5EF4-FFF2-40B4-BE49-F238E27FC236}">
                        <a16:creationId xmlns:a16="http://schemas.microsoft.com/office/drawing/2014/main" id="{5C18302B-834B-DC4A-5A80-6A9265610421}"/>
                      </a:ext>
                    </a:extLst>
                  </p:cNvPr>
                  <p:cNvGrpSpPr/>
                  <p:nvPr/>
                </p:nvGrpSpPr>
                <p:grpSpPr>
                  <a:xfrm>
                    <a:off x="-2646115" y="10768520"/>
                    <a:ext cx="3254157" cy="1818606"/>
                    <a:chOff x="22125707" y="2656965"/>
                    <a:chExt cx="5292808" cy="2957916"/>
                  </a:xfrm>
                </p:grpSpPr>
                <p:grpSp>
                  <p:nvGrpSpPr>
                    <p:cNvPr id="1232" name="그룹 1231">
                      <a:extLst>
                        <a:ext uri="{FF2B5EF4-FFF2-40B4-BE49-F238E27FC236}">
                          <a16:creationId xmlns:a16="http://schemas.microsoft.com/office/drawing/2014/main" id="{356AB1FC-24C3-8FDD-5B1C-7E2736DFB2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125707" y="2656965"/>
                      <a:ext cx="2257966" cy="2042974"/>
                      <a:chOff x="22125707" y="2656965"/>
                      <a:chExt cx="2257966" cy="2042974"/>
                    </a:xfrm>
                  </p:grpSpPr>
                  <p:pic>
                    <p:nvPicPr>
                      <p:cNvPr id="1243" name="그림 1242" descr="다채로움, 뇌, 예술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E0B14029-289F-D943-2556-BB6E97FCB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28574" y="2955537"/>
                        <a:ext cx="1928263" cy="155602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244" name="평행 사변형[P] 1243">
                        <a:extLst>
                          <a:ext uri="{FF2B5EF4-FFF2-40B4-BE49-F238E27FC236}">
                            <a16:creationId xmlns:a16="http://schemas.microsoft.com/office/drawing/2014/main" id="{10D3E516-E962-84DA-9E39-45A41811E36F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1871179" y="3294862"/>
                        <a:ext cx="1659605" cy="1150549"/>
                      </a:xfrm>
                      <a:prstGeom prst="parallelogram">
                        <a:avLst>
                          <a:gd name="adj" fmla="val 23374"/>
                        </a:avLst>
                      </a:prstGeom>
                      <a:noFill/>
                      <a:ln w="3175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245" name="평행 사변형[P] 1244">
                        <a:extLst>
                          <a:ext uri="{FF2B5EF4-FFF2-40B4-BE49-F238E27FC236}">
                            <a16:creationId xmlns:a16="http://schemas.microsoft.com/office/drawing/2014/main" id="{A72DC08F-33E2-121F-81D7-F55B525821BA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 flipH="1">
                        <a:off x="22934061" y="3250326"/>
                        <a:ext cx="1791808" cy="1107417"/>
                      </a:xfrm>
                      <a:prstGeom prst="parallelogram">
                        <a:avLst>
                          <a:gd name="adj" fmla="val 36311"/>
                        </a:avLst>
                      </a:prstGeom>
                      <a:noFill/>
                      <a:ln w="3175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/>
                      </a:p>
                    </p:txBody>
                  </p:sp>
                  <p:sp>
                    <p:nvSpPr>
                      <p:cNvPr id="1246" name="평행 사변형[P] 1245">
                        <a:extLst>
                          <a:ext uri="{FF2B5EF4-FFF2-40B4-BE49-F238E27FC236}">
                            <a16:creationId xmlns:a16="http://schemas.microsoft.com/office/drawing/2014/main" id="{C9D1567F-193E-07BF-9977-D4FA7F897B7F}"/>
                          </a:ext>
                        </a:extLst>
                      </p:cNvPr>
                      <p:cNvSpPr/>
                      <p:nvPr/>
                    </p:nvSpPr>
                    <p:spPr>
                      <a:xfrm rot="20411203" flipH="1">
                        <a:off x="22184894" y="2656965"/>
                        <a:ext cx="2146747" cy="635316"/>
                      </a:xfrm>
                      <a:prstGeom prst="parallelogram">
                        <a:avLst>
                          <a:gd name="adj" fmla="val 154122"/>
                        </a:avLst>
                      </a:prstGeom>
                      <a:noFill/>
                      <a:ln w="3175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dirty="0"/>
                      </a:p>
                    </p:txBody>
                  </p:sp>
                </p:grpSp>
                <p:grpSp>
                  <p:nvGrpSpPr>
                    <p:cNvPr id="1233" name="그룹 1232">
                      <a:extLst>
                        <a:ext uri="{FF2B5EF4-FFF2-40B4-BE49-F238E27FC236}">
                          <a16:creationId xmlns:a16="http://schemas.microsoft.com/office/drawing/2014/main" id="{4263D20D-408A-65AC-EA20-1575DB977A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43153" y="3125291"/>
                      <a:ext cx="2257966" cy="2039954"/>
                      <a:chOff x="23643153" y="3125291"/>
                      <a:chExt cx="2257966" cy="2039954"/>
                    </a:xfrm>
                  </p:grpSpPr>
                  <p:pic>
                    <p:nvPicPr>
                      <p:cNvPr id="1239" name="그림 1238" descr="다채로움, 뇌, 예술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E1F3871-D21C-673F-E736-36056279CD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46020" y="3425108"/>
                        <a:ext cx="1910377" cy="154159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240" name="평행 사변형[P] 1239">
                        <a:extLst>
                          <a:ext uri="{FF2B5EF4-FFF2-40B4-BE49-F238E27FC236}">
                            <a16:creationId xmlns:a16="http://schemas.microsoft.com/office/drawing/2014/main" id="{EE4975B8-191E-48F4-3B0D-5811C87E246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3388625" y="3760168"/>
                        <a:ext cx="1659605" cy="1150549"/>
                      </a:xfrm>
                      <a:prstGeom prst="parallelogram">
                        <a:avLst>
                          <a:gd name="adj" fmla="val 23374"/>
                        </a:avLst>
                      </a:prstGeom>
                      <a:noFill/>
                      <a:ln w="3175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/>
                      </a:p>
                    </p:txBody>
                  </p:sp>
                  <p:sp>
                    <p:nvSpPr>
                      <p:cNvPr id="1241" name="평행 사변형[P] 1240">
                        <a:extLst>
                          <a:ext uri="{FF2B5EF4-FFF2-40B4-BE49-F238E27FC236}">
                            <a16:creationId xmlns:a16="http://schemas.microsoft.com/office/drawing/2014/main" id="{33B36F7E-D88D-B81A-6183-8E629E3FEFB4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 flipH="1">
                        <a:off x="24451507" y="3715632"/>
                        <a:ext cx="1791808" cy="1107417"/>
                      </a:xfrm>
                      <a:prstGeom prst="parallelogram">
                        <a:avLst>
                          <a:gd name="adj" fmla="val 36311"/>
                        </a:avLst>
                      </a:prstGeom>
                      <a:noFill/>
                      <a:ln w="3175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/>
                      </a:p>
                    </p:txBody>
                  </p:sp>
                  <p:sp>
                    <p:nvSpPr>
                      <p:cNvPr id="1242" name="평행 사변형[P] 1241">
                        <a:extLst>
                          <a:ext uri="{FF2B5EF4-FFF2-40B4-BE49-F238E27FC236}">
                            <a16:creationId xmlns:a16="http://schemas.microsoft.com/office/drawing/2014/main" id="{B06605BA-9D41-97A9-CA47-AB855E5EF98A}"/>
                          </a:ext>
                        </a:extLst>
                      </p:cNvPr>
                      <p:cNvSpPr/>
                      <p:nvPr/>
                    </p:nvSpPr>
                    <p:spPr>
                      <a:xfrm rot="20411203" flipH="1">
                        <a:off x="23698140" y="3125291"/>
                        <a:ext cx="2147585" cy="635316"/>
                      </a:xfrm>
                      <a:prstGeom prst="parallelogram">
                        <a:avLst>
                          <a:gd name="adj" fmla="val 154122"/>
                        </a:avLst>
                      </a:prstGeom>
                      <a:noFill/>
                      <a:ln w="3175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/>
                      </a:p>
                    </p:txBody>
                  </p:sp>
                </p:grpSp>
                <p:grpSp>
                  <p:nvGrpSpPr>
                    <p:cNvPr id="1234" name="그룹 1233">
                      <a:extLst>
                        <a:ext uri="{FF2B5EF4-FFF2-40B4-BE49-F238E27FC236}">
                          <a16:creationId xmlns:a16="http://schemas.microsoft.com/office/drawing/2014/main" id="{45C177AF-9F4D-DB8A-E254-AAF0EDF1B0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60549" y="3571810"/>
                      <a:ext cx="2257966" cy="2043071"/>
                      <a:chOff x="25160549" y="3571810"/>
                      <a:chExt cx="2257966" cy="2043071"/>
                    </a:xfrm>
                  </p:grpSpPr>
                  <p:pic>
                    <p:nvPicPr>
                      <p:cNvPr id="1235" name="그림 1234" descr="다채로움, 뇌, 프랙탈 아트, 예술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5744B6AE-4545-4C5E-7EC7-A6AF0D373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63467" y="3871830"/>
                        <a:ext cx="1928263" cy="155332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236" name="평행 사변형[P] 1235">
                        <a:extLst>
                          <a:ext uri="{FF2B5EF4-FFF2-40B4-BE49-F238E27FC236}">
                            <a16:creationId xmlns:a16="http://schemas.microsoft.com/office/drawing/2014/main" id="{E5816E98-F2B0-08D5-4B30-F82B54B4F584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906021" y="4209804"/>
                        <a:ext cx="1659605" cy="1150549"/>
                      </a:xfrm>
                      <a:prstGeom prst="parallelogram">
                        <a:avLst>
                          <a:gd name="adj" fmla="val 23374"/>
                        </a:avLst>
                      </a:prstGeom>
                      <a:noFill/>
                      <a:ln w="3175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dirty="0"/>
                      </a:p>
                    </p:txBody>
                  </p:sp>
                  <p:sp>
                    <p:nvSpPr>
                      <p:cNvPr id="1237" name="평행 사변형[P] 1236">
                        <a:extLst>
                          <a:ext uri="{FF2B5EF4-FFF2-40B4-BE49-F238E27FC236}">
                            <a16:creationId xmlns:a16="http://schemas.microsoft.com/office/drawing/2014/main" id="{8F176E88-CDE7-8243-4E8C-7D812C722FB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 flipH="1">
                        <a:off x="25968903" y="4165268"/>
                        <a:ext cx="1791808" cy="1107417"/>
                      </a:xfrm>
                      <a:prstGeom prst="parallelogram">
                        <a:avLst>
                          <a:gd name="adj" fmla="val 36311"/>
                        </a:avLst>
                      </a:prstGeom>
                      <a:noFill/>
                      <a:ln w="3175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/>
                      </a:p>
                    </p:txBody>
                  </p:sp>
                  <p:sp>
                    <p:nvSpPr>
                      <p:cNvPr id="1238" name="평행 사변형[P] 1237">
                        <a:extLst>
                          <a:ext uri="{FF2B5EF4-FFF2-40B4-BE49-F238E27FC236}">
                            <a16:creationId xmlns:a16="http://schemas.microsoft.com/office/drawing/2014/main" id="{8F978303-DEF7-13E1-86CF-085E2470A925}"/>
                          </a:ext>
                        </a:extLst>
                      </p:cNvPr>
                      <p:cNvSpPr/>
                      <p:nvPr/>
                    </p:nvSpPr>
                    <p:spPr>
                      <a:xfrm rot="20411203" flipH="1">
                        <a:off x="25219435" y="3571810"/>
                        <a:ext cx="2147585" cy="633702"/>
                      </a:xfrm>
                      <a:prstGeom prst="parallelogram">
                        <a:avLst>
                          <a:gd name="adj" fmla="val 154122"/>
                        </a:avLst>
                      </a:prstGeom>
                      <a:noFill/>
                      <a:ln w="3175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dirty="0"/>
                      </a:p>
                    </p:txBody>
                  </p:sp>
                </p:grpSp>
              </p:grpSp>
            </p:grpSp>
            <p:sp>
              <p:nvSpPr>
                <p:cNvPr id="1229" name="TextBox 1228">
                  <a:extLst>
                    <a:ext uri="{FF2B5EF4-FFF2-40B4-BE49-F238E27FC236}">
                      <a16:creationId xmlns:a16="http://schemas.microsoft.com/office/drawing/2014/main" id="{2655424B-1CC1-C141-86C5-DA09753C260A}"/>
                    </a:ext>
                  </a:extLst>
                </p:cNvPr>
                <p:cNvSpPr txBox="1"/>
                <p:nvPr/>
              </p:nvSpPr>
              <p:spPr>
                <a:xfrm>
                  <a:off x="-589180" y="12864038"/>
                  <a:ext cx="1075392" cy="245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Time Step</a:t>
                  </a:r>
                </a:p>
              </p:txBody>
            </p:sp>
          </p:grpSp>
          <p:grpSp>
            <p:nvGrpSpPr>
              <p:cNvPr id="1252" name="그룹 1251">
                <a:extLst>
                  <a:ext uri="{FF2B5EF4-FFF2-40B4-BE49-F238E27FC236}">
                    <a16:creationId xmlns:a16="http://schemas.microsoft.com/office/drawing/2014/main" id="{91F23F39-D511-191E-E899-41EE959C3426}"/>
                  </a:ext>
                </a:extLst>
              </p:cNvPr>
              <p:cNvGrpSpPr/>
              <p:nvPr/>
            </p:nvGrpSpPr>
            <p:grpSpPr>
              <a:xfrm>
                <a:off x="-4251751" y="-305215"/>
                <a:ext cx="5290783" cy="4070083"/>
                <a:chOff x="-4251751" y="-305215"/>
                <a:chExt cx="5290783" cy="4070083"/>
              </a:xfrm>
            </p:grpSpPr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092F7BDC-0985-E2E3-24E5-4BDDEC524B44}"/>
                    </a:ext>
                  </a:extLst>
                </p:cNvPr>
                <p:cNvSpPr txBox="1"/>
                <p:nvPr/>
              </p:nvSpPr>
              <p:spPr>
                <a:xfrm>
                  <a:off x="-3452524" y="2810761"/>
                  <a:ext cx="36069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28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Current approaches</a:t>
                  </a:r>
                </a:p>
                <a:p>
                  <a:pPr algn="ctr"/>
                  <a:r>
                    <a:rPr kumimoji="1" lang="en-US" altLang="ko-KR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(i.e., ROI-based)</a:t>
                  </a:r>
                </a:p>
              </p:txBody>
            </p:sp>
            <p:grpSp>
              <p:nvGrpSpPr>
                <p:cNvPr id="1250" name="그룹 1249">
                  <a:extLst>
                    <a:ext uri="{FF2B5EF4-FFF2-40B4-BE49-F238E27FC236}">
                      <a16:creationId xmlns:a16="http://schemas.microsoft.com/office/drawing/2014/main" id="{A35E2208-C19D-A09E-74E2-2D2CD1B93B93}"/>
                    </a:ext>
                  </a:extLst>
                </p:cNvPr>
                <p:cNvGrpSpPr/>
                <p:nvPr/>
              </p:nvGrpSpPr>
              <p:grpSpPr>
                <a:xfrm>
                  <a:off x="-4251751" y="-305215"/>
                  <a:ext cx="5290783" cy="3103552"/>
                  <a:chOff x="-4251751" y="-305215"/>
                  <a:chExt cx="5290783" cy="3103552"/>
                </a:xfrm>
              </p:grpSpPr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FD7F63A8-2207-99F8-8A8D-D5D903130C0A}"/>
                      </a:ext>
                    </a:extLst>
                  </p:cNvPr>
                  <p:cNvGrpSpPr/>
                  <p:nvPr/>
                </p:nvGrpSpPr>
                <p:grpSpPr>
                  <a:xfrm>
                    <a:off x="-4251751" y="-305215"/>
                    <a:ext cx="5290783" cy="2814518"/>
                    <a:chOff x="2415959" y="2951018"/>
                    <a:chExt cx="5290783" cy="2814518"/>
                  </a:xfrm>
                </p:grpSpPr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id="{16E96E31-8C93-6A3D-B249-C9CEA18C27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15191" y="2951018"/>
                      <a:ext cx="3191551" cy="2764294"/>
                      <a:chOff x="4515191" y="2951018"/>
                      <a:chExt cx="3191551" cy="2764294"/>
                    </a:xfrm>
                  </p:grpSpPr>
                  <p:grpSp>
                    <p:nvGrpSpPr>
                      <p:cNvPr id="14" name="그룹 13">
                        <a:extLst>
                          <a:ext uri="{FF2B5EF4-FFF2-40B4-BE49-F238E27FC236}">
                            <a16:creationId xmlns:a16="http://schemas.microsoft.com/office/drawing/2014/main" id="{50174379-48AA-174D-5530-09016ABC00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21743" y="2951018"/>
                        <a:ext cx="2384999" cy="2764294"/>
                        <a:chOff x="5321743" y="2951018"/>
                        <a:chExt cx="2384999" cy="2764294"/>
                      </a:xfrm>
                    </p:grpSpPr>
                    <p:cxnSp>
                      <p:nvCxnSpPr>
                        <p:cNvPr id="8" name="직선 화살표 연결선 7">
                          <a:extLst>
                            <a:ext uri="{FF2B5EF4-FFF2-40B4-BE49-F238E27FC236}">
                              <a16:creationId xmlns:a16="http://schemas.microsoft.com/office/drawing/2014/main" id="{B3EAF975-8BBB-9F8A-4A4D-D8A8D1B4550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336006" y="2951018"/>
                          <a:ext cx="0" cy="2764294"/>
                        </a:xfrm>
                        <a:prstGeom prst="straightConnector1">
                          <a:avLst/>
                        </a:prstGeom>
                        <a:ln w="31750"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" name="직선 화살표 연결선 8">
                          <a:extLst>
                            <a:ext uri="{FF2B5EF4-FFF2-40B4-BE49-F238E27FC236}">
                              <a16:creationId xmlns:a16="http://schemas.microsoft.com/office/drawing/2014/main" id="{E8855A1C-9910-837D-8452-B2575616950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321743" y="5715312"/>
                          <a:ext cx="2384999" cy="0"/>
                        </a:xfrm>
                        <a:prstGeom prst="straightConnector1">
                          <a:avLst/>
                        </a:prstGeom>
                        <a:ln w="31750"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22">
                        <p14:nvContentPartPr>
                          <p14:cNvPr id="25" name="잉크 24">
                            <a:extLst>
                              <a:ext uri="{FF2B5EF4-FFF2-40B4-BE49-F238E27FC236}">
                                <a16:creationId xmlns:a16="http://schemas.microsoft.com/office/drawing/2014/main" id="{F15477D0-2050-6ECE-2D9B-3E0EA3FDE50C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>
                          <a:off x="5359525" y="3232189"/>
                          <a:ext cx="2250317" cy="435413"/>
                        </p14:xfrm>
                      </p:contentPart>
                    </mc:Choice>
                    <mc:Fallback xmlns="">
                      <p:pic>
                        <p:nvPicPr>
                          <p:cNvPr id="25" name="잉크 24">
                            <a:extLst>
                              <a:ext uri="{FF2B5EF4-FFF2-40B4-BE49-F238E27FC236}">
                                <a16:creationId xmlns:a16="http://schemas.microsoft.com/office/drawing/2014/main" id="{F15477D0-2050-6ECE-2D9B-3E0EA3FDE50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5350527" y="3223193"/>
                            <a:ext cx="2267954" cy="453045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24">
                        <p14:nvContentPartPr>
                          <p14:cNvPr id="27" name="잉크 26">
                            <a:extLst>
                              <a:ext uri="{FF2B5EF4-FFF2-40B4-BE49-F238E27FC236}">
                                <a16:creationId xmlns:a16="http://schemas.microsoft.com/office/drawing/2014/main" id="{AF1FA6A7-F526-DA4F-D864-E85B08563FCD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>
                          <a:off x="5359526" y="3898860"/>
                          <a:ext cx="2250316" cy="203870"/>
                        </p14:xfrm>
                      </p:contentPart>
                    </mc:Choice>
                    <mc:Fallback xmlns="">
                      <p:pic>
                        <p:nvPicPr>
                          <p:cNvPr id="27" name="잉크 26">
                            <a:extLst>
                              <a:ext uri="{FF2B5EF4-FFF2-40B4-BE49-F238E27FC236}">
                                <a16:creationId xmlns:a16="http://schemas.microsoft.com/office/drawing/2014/main" id="{AF1FA6A7-F526-DA4F-D864-E85B08563FC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350886" y="3889871"/>
                            <a:ext cx="2267956" cy="221488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26">
                        <p14:nvContentPartPr>
                          <p14:cNvPr id="29" name="잉크 28">
                            <a:extLst>
                              <a:ext uri="{FF2B5EF4-FFF2-40B4-BE49-F238E27FC236}">
                                <a16:creationId xmlns:a16="http://schemas.microsoft.com/office/drawing/2014/main" id="{666985FF-F4B5-4CE7-A5FC-5DA474D480EC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>
                          <a:off x="5359525" y="4333988"/>
                          <a:ext cx="2250317" cy="435413"/>
                        </p14:xfrm>
                      </p:contentPart>
                    </mc:Choice>
                    <mc:Fallback xmlns="">
                      <p:pic>
                        <p:nvPicPr>
                          <p:cNvPr id="29" name="잉크 28">
                            <a:extLst>
                              <a:ext uri="{FF2B5EF4-FFF2-40B4-BE49-F238E27FC236}">
                                <a16:creationId xmlns:a16="http://schemas.microsoft.com/office/drawing/2014/main" id="{666985FF-F4B5-4CE7-A5FC-5DA474D480E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5350525" y="4324992"/>
                            <a:ext cx="2267957" cy="453045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mc:AlternateContent xmlns:mc="http://schemas.openxmlformats.org/markup-compatibility/2006" xmlns:p14="http://schemas.microsoft.com/office/powerpoint/2010/main">
                    <mc:Choice Requires="p14">
                      <p:contentPart p14:bwMode="auto" r:id="rId28">
                        <p14:nvContentPartPr>
                          <p14:cNvPr id="32" name="잉크 31">
                            <a:extLst>
                              <a:ext uri="{FF2B5EF4-FFF2-40B4-BE49-F238E27FC236}">
                                <a16:creationId xmlns:a16="http://schemas.microsoft.com/office/drawing/2014/main" id="{AC8A7355-494A-ECA1-109D-1E5EE24C3285}"/>
                              </a:ext>
                            </a:extLst>
                          </p14:cNvPr>
                          <p14:cNvContentPartPr/>
                          <p14:nvPr/>
                        </p14:nvContentPartPr>
                        <p14:xfrm>
                          <a:off x="5364868" y="5215183"/>
                          <a:ext cx="2250316" cy="435408"/>
                        </p14:xfrm>
                      </p:contentPart>
                    </mc:Choice>
                    <mc:Fallback xmlns="">
                      <p:pic>
                        <p:nvPicPr>
                          <p:cNvPr id="32" name="잉크 31">
                            <a:extLst>
                              <a:ext uri="{FF2B5EF4-FFF2-40B4-BE49-F238E27FC236}">
                                <a16:creationId xmlns:a16="http://schemas.microsoft.com/office/drawing/2014/main" id="{AC8A7355-494A-ECA1-109D-1E5EE24C328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5355868" y="5206187"/>
                            <a:ext cx="2267956" cy="453040"/>
                          </a:xfrm>
                          <a:prstGeom prst="rect">
                            <a:avLst/>
                          </a:prstGeom>
                        </p:spPr>
                      </p:pic>
                    </mc:Fallback>
                  </mc:AlternateContent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56BA2D97-0944-3D75-7116-5C8208424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34430" y="3285107"/>
                        <a:ext cx="83388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ko-KR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a:t>ROI#1</a:t>
                        </a:r>
                        <a:endParaRPr kumimoji="1" lang="ko-KR" altLang="en-US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endParaRP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D9D26412-2BD2-E012-A9A5-F3EBE75A5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34429" y="3836007"/>
                        <a:ext cx="83388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ko-KR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a:t>ROI#2</a:t>
                        </a:r>
                        <a:endParaRPr kumimoji="1" lang="ko-KR" altLang="en-US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endParaRPr>
                      </a:p>
                    </p:txBody>
                  </p:sp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AB48313C-5E86-B5E7-1233-F3CE298225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34428" y="4386906"/>
                        <a:ext cx="83388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ko-KR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a:t>ROI#3</a:t>
                        </a:r>
                        <a:endParaRPr kumimoji="1" lang="ko-KR" altLang="en-US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endParaRPr>
                      </a:p>
                    </p:txBody>
                  </p: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2B0FDF8E-B9FE-A77D-0B5C-1E48F70C00E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5400000">
                        <a:off x="4820021" y="4783066"/>
                        <a:ext cx="49244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ko-KR" sz="2400" b="1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a:t>…</a:t>
                        </a:r>
                        <a:endParaRPr kumimoji="1" lang="ko-KR" altLang="en-US" sz="2400" b="1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2723397F-FDA6-1D77-B376-168E13E548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15191" y="5243221"/>
                        <a:ext cx="87235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ko-KR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a:t>ROI#N</a:t>
                        </a:r>
                        <a:endParaRPr kumimoji="1" lang="ko-KR" altLang="en-US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endParaRPr>
                      </a:p>
                    </p:txBody>
                  </p:sp>
                </p:grpSp>
                <p:grpSp>
                  <p:nvGrpSpPr>
                    <p:cNvPr id="61" name="그룹 60">
                      <a:extLst>
                        <a:ext uri="{FF2B5EF4-FFF2-40B4-BE49-F238E27FC236}">
                          <a16:creationId xmlns:a16="http://schemas.microsoft.com/office/drawing/2014/main" id="{57CF6105-AA4E-C37C-CF49-2F269FC77A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5959" y="3483187"/>
                      <a:ext cx="3519681" cy="2282349"/>
                      <a:chOff x="2415959" y="3498555"/>
                      <a:chExt cx="3519681" cy="2282349"/>
                    </a:xfrm>
                  </p:grpSpPr>
                  <p:pic>
                    <p:nvPicPr>
                      <p:cNvPr id="1026" name="Picture 2" descr="Brain - Free medical icons">
                        <a:extLst>
                          <a:ext uri="{FF2B5EF4-FFF2-40B4-BE49-F238E27FC236}">
                            <a16:creationId xmlns:a16="http://schemas.microsoft.com/office/drawing/2014/main" id="{C634C035-B532-ACE1-9BCA-443C36BBC2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5959" y="3740773"/>
                        <a:ext cx="1594241" cy="15942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53" name="호 52">
                        <a:extLst>
                          <a:ext uri="{FF2B5EF4-FFF2-40B4-BE49-F238E27FC236}">
                            <a16:creationId xmlns:a16="http://schemas.microsoft.com/office/drawing/2014/main" id="{19EE5545-D2AE-24D0-68BB-EAF611C6116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554093" y="4297202"/>
                        <a:ext cx="2039326" cy="1152459"/>
                      </a:xfrm>
                      <a:prstGeom prst="arc">
                        <a:avLst>
                          <a:gd name="adj1" fmla="val 16068748"/>
                          <a:gd name="adj2" fmla="val 20322913"/>
                        </a:avLst>
                      </a:prstGeom>
                      <a:ln w="25400">
                        <a:solidFill>
                          <a:schemeClr val="tx1"/>
                        </a:solidFill>
                        <a:head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/>
                      </a:p>
                    </p:txBody>
                  </p:sp>
                  <p:sp>
                    <p:nvSpPr>
                      <p:cNvPr id="56" name="호 55">
                        <a:extLst>
                          <a:ext uri="{FF2B5EF4-FFF2-40B4-BE49-F238E27FC236}">
                            <a16:creationId xmlns:a16="http://schemas.microsoft.com/office/drawing/2014/main" id="{75A18CDB-5562-A95B-D054-6A2D288568D2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222503" y="2777398"/>
                        <a:ext cx="702505" cy="2144820"/>
                      </a:xfrm>
                      <a:prstGeom prst="arc">
                        <a:avLst>
                          <a:gd name="adj1" fmla="val 16443624"/>
                          <a:gd name="adj2" fmla="val 520549"/>
                        </a:avLst>
                      </a:prstGeom>
                      <a:ln w="25400">
                        <a:solidFill>
                          <a:schemeClr val="tx1"/>
                        </a:solidFill>
                        <a:headEnd w="med" len="med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dirty="0"/>
                      </a:p>
                    </p:txBody>
                  </p:sp>
                  <p:sp>
                    <p:nvSpPr>
                      <p:cNvPr id="58" name="호 57">
                        <a:extLst>
                          <a:ext uri="{FF2B5EF4-FFF2-40B4-BE49-F238E27FC236}">
                            <a16:creationId xmlns:a16="http://schemas.microsoft.com/office/drawing/2014/main" id="{5A3438DF-B6DE-D6EB-CD9F-10FD984DEEF8}"/>
                          </a:ext>
                        </a:extLst>
                      </p:cNvPr>
                      <p:cNvSpPr/>
                      <p:nvPr/>
                    </p:nvSpPr>
                    <p:spPr>
                      <a:xfrm rot="16801457">
                        <a:off x="4213288" y="3560991"/>
                        <a:ext cx="1191237" cy="2196698"/>
                      </a:xfrm>
                      <a:prstGeom prst="arc">
                        <a:avLst>
                          <a:gd name="adj1" fmla="val 17123341"/>
                          <a:gd name="adj2" fmla="val 19999058"/>
                        </a:avLst>
                      </a:prstGeom>
                      <a:ln w="25400">
                        <a:solidFill>
                          <a:schemeClr val="tx1"/>
                        </a:solidFill>
                        <a:headEnd w="med" len="med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/>
                      </a:p>
                    </p:txBody>
                  </p:sp>
                  <p:sp>
                    <p:nvSpPr>
                      <p:cNvPr id="60" name="호 59">
                        <a:extLst>
                          <a:ext uri="{FF2B5EF4-FFF2-40B4-BE49-F238E27FC236}">
                            <a16:creationId xmlns:a16="http://schemas.microsoft.com/office/drawing/2014/main" id="{33258E5D-18ED-73A4-DDDD-7171BEAEA150}"/>
                          </a:ext>
                        </a:extLst>
                      </p:cNvPr>
                      <p:cNvSpPr/>
                      <p:nvPr/>
                    </p:nvSpPr>
                    <p:spPr>
                      <a:xfrm rot="16049958">
                        <a:off x="3739188" y="3584452"/>
                        <a:ext cx="1191237" cy="3201667"/>
                      </a:xfrm>
                      <a:prstGeom prst="arc">
                        <a:avLst>
                          <a:gd name="adj1" fmla="val 19620556"/>
                          <a:gd name="adj2" fmla="val 1628741"/>
                        </a:avLst>
                      </a:prstGeom>
                      <a:ln w="25400">
                        <a:solidFill>
                          <a:schemeClr val="tx1"/>
                        </a:solidFill>
                        <a:headEnd w="med" len="med"/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/>
                      </a:p>
                    </p:txBody>
                  </p:sp>
                </p:grpSp>
              </p:grpSp>
              <p:sp>
                <p:nvSpPr>
                  <p:cNvPr id="1248" name="TextBox 1247">
                    <a:extLst>
                      <a:ext uri="{FF2B5EF4-FFF2-40B4-BE49-F238E27FC236}">
                        <a16:creationId xmlns:a16="http://schemas.microsoft.com/office/drawing/2014/main" id="{A8CBE076-C192-0482-D106-6E9EBFA30AD4}"/>
                      </a:ext>
                    </a:extLst>
                  </p:cNvPr>
                  <p:cNvSpPr txBox="1"/>
                  <p:nvPr/>
                </p:nvSpPr>
                <p:spPr>
                  <a:xfrm>
                    <a:off x="-1088145" y="2429005"/>
                    <a:ext cx="17542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Time Step</a:t>
                    </a:r>
                  </a:p>
                </p:txBody>
              </p:sp>
            </p:grpSp>
          </p:grpSp>
        </p:grpSp>
        <p:grpSp>
          <p:nvGrpSpPr>
            <p:cNvPr id="1262" name="그룹 1261">
              <a:extLst>
                <a:ext uri="{FF2B5EF4-FFF2-40B4-BE49-F238E27FC236}">
                  <a16:creationId xmlns:a16="http://schemas.microsoft.com/office/drawing/2014/main" id="{87076C42-FC80-8BC0-ED32-0C845C354F11}"/>
                </a:ext>
              </a:extLst>
            </p:cNvPr>
            <p:cNvGrpSpPr/>
            <p:nvPr/>
          </p:nvGrpSpPr>
          <p:grpSpPr>
            <a:xfrm>
              <a:off x="17303687" y="4759313"/>
              <a:ext cx="8428867" cy="2789490"/>
              <a:chOff x="17303687" y="4759313"/>
              <a:chExt cx="8428867" cy="2789490"/>
            </a:xfrm>
          </p:grpSpPr>
          <p:sp>
            <p:nvSpPr>
              <p:cNvPr id="1584" name="TextBox 1583">
                <a:extLst>
                  <a:ext uri="{FF2B5EF4-FFF2-40B4-BE49-F238E27FC236}">
                    <a16:creationId xmlns:a16="http://schemas.microsoft.com/office/drawing/2014/main" id="{F76A9B9F-7CAA-8810-FB6C-9459CAA5B1CF}"/>
                  </a:ext>
                </a:extLst>
              </p:cNvPr>
              <p:cNvSpPr txBox="1"/>
              <p:nvPr/>
            </p:nvSpPr>
            <p:spPr>
              <a:xfrm>
                <a:off x="17303687" y="6656251"/>
                <a:ext cx="842886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Psychiatric Domain</a:t>
                </a:r>
              </a:p>
              <a:p>
                <a:pPr algn="ctr"/>
                <a:r>
                  <a:rPr kumimoji="1" lang="en-US" altLang="ko-KR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(i.e., OCD/MDD diagnosis and treatment response)</a:t>
                </a:r>
              </a:p>
            </p:txBody>
          </p:sp>
          <p:grpSp>
            <p:nvGrpSpPr>
              <p:cNvPr id="1261" name="그룹 1260">
                <a:extLst>
                  <a:ext uri="{FF2B5EF4-FFF2-40B4-BE49-F238E27FC236}">
                    <a16:creationId xmlns:a16="http://schemas.microsoft.com/office/drawing/2014/main" id="{0D87ADA2-9F0E-62A5-6BEF-BFD4CDA4BEA8}"/>
                  </a:ext>
                </a:extLst>
              </p:cNvPr>
              <p:cNvGrpSpPr/>
              <p:nvPr/>
            </p:nvGrpSpPr>
            <p:grpSpPr>
              <a:xfrm>
                <a:off x="20052009" y="4759313"/>
                <a:ext cx="3272922" cy="1970248"/>
                <a:chOff x="20052009" y="4759313"/>
                <a:chExt cx="3272922" cy="1970248"/>
              </a:xfrm>
            </p:grpSpPr>
            <p:grpSp>
              <p:nvGrpSpPr>
                <p:cNvPr id="1586" name="그룹 1585">
                  <a:extLst>
                    <a:ext uri="{FF2B5EF4-FFF2-40B4-BE49-F238E27FC236}">
                      <a16:creationId xmlns:a16="http://schemas.microsoft.com/office/drawing/2014/main" id="{B1009FBA-A3EC-1E6A-203F-787CD687F0FD}"/>
                    </a:ext>
                  </a:extLst>
                </p:cNvPr>
                <p:cNvGrpSpPr/>
                <p:nvPr/>
              </p:nvGrpSpPr>
              <p:grpSpPr>
                <a:xfrm>
                  <a:off x="20052009" y="5046801"/>
                  <a:ext cx="1455043" cy="1682760"/>
                  <a:chOff x="656765" y="0"/>
                  <a:chExt cx="5929952" cy="6858000"/>
                </a:xfrm>
              </p:grpSpPr>
              <p:pic>
                <p:nvPicPr>
                  <p:cNvPr id="1588" name="그림 1587" descr="그래픽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EB28EB9-2A5D-67FA-42BA-98EA30D9D5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56765" y="0"/>
                    <a:ext cx="5929952" cy="6858000"/>
                  </a:xfrm>
                  <a:prstGeom prst="rect">
                    <a:avLst/>
                  </a:prstGeom>
                </p:spPr>
              </p:pic>
              <p:grpSp>
                <p:nvGrpSpPr>
                  <p:cNvPr id="1589" name="그룹 1588">
                    <a:extLst>
                      <a:ext uri="{FF2B5EF4-FFF2-40B4-BE49-F238E27FC236}">
                        <a16:creationId xmlns:a16="http://schemas.microsoft.com/office/drawing/2014/main" id="{B18AE69B-2D46-709D-C2F4-70558EAC86B6}"/>
                      </a:ext>
                    </a:extLst>
                  </p:cNvPr>
                  <p:cNvGrpSpPr/>
                  <p:nvPr/>
                </p:nvGrpSpPr>
                <p:grpSpPr>
                  <a:xfrm>
                    <a:off x="1685364" y="591670"/>
                    <a:ext cx="3048000" cy="3048000"/>
                    <a:chOff x="10210800" y="-5356412"/>
                    <a:chExt cx="5791200" cy="5791200"/>
                  </a:xfrm>
                </p:grpSpPr>
                <p:sp>
                  <p:nvSpPr>
                    <p:cNvPr id="1590" name="타원 1589">
                      <a:extLst>
                        <a:ext uri="{FF2B5EF4-FFF2-40B4-BE49-F238E27FC236}">
                          <a16:creationId xmlns:a16="http://schemas.microsoft.com/office/drawing/2014/main" id="{46F1C61D-C238-D6A6-E16A-D4517CB72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10800" y="-5356412"/>
                      <a:ext cx="5791200" cy="57912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1620" name="하트[H] 1619">
                      <a:extLst>
                        <a:ext uri="{FF2B5EF4-FFF2-40B4-BE49-F238E27FC236}">
                          <a16:creationId xmlns:a16="http://schemas.microsoft.com/office/drawing/2014/main" id="{23197009-FD97-47A2-4EC6-35617FB41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31388" y="-4235824"/>
                      <a:ext cx="3550024" cy="3550024"/>
                    </a:xfrm>
                    <a:prstGeom prst="heart">
                      <a:avLst/>
                    </a:prstGeom>
                    <a:solidFill>
                      <a:srgbClr val="826D9C"/>
                    </a:solidFill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</p:grpSp>
            <p:grpSp>
              <p:nvGrpSpPr>
                <p:cNvPr id="1260" name="그룹 1259">
                  <a:extLst>
                    <a:ext uri="{FF2B5EF4-FFF2-40B4-BE49-F238E27FC236}">
                      <a16:creationId xmlns:a16="http://schemas.microsoft.com/office/drawing/2014/main" id="{A52877B8-B080-ACEE-D37D-4DE95A2E96A5}"/>
                    </a:ext>
                  </a:extLst>
                </p:cNvPr>
                <p:cNvGrpSpPr/>
                <p:nvPr/>
              </p:nvGrpSpPr>
              <p:grpSpPr>
                <a:xfrm>
                  <a:off x="21427600" y="4759313"/>
                  <a:ext cx="1897331" cy="1970248"/>
                  <a:chOff x="21427600" y="4759313"/>
                  <a:chExt cx="1897331" cy="1970248"/>
                </a:xfrm>
              </p:grpSpPr>
              <p:pic>
                <p:nvPicPr>
                  <p:cNvPr id="1587" name="Picture 4" descr="Antidepressants - Free healthcare and medical icons">
                    <a:extLst>
                      <a:ext uri="{FF2B5EF4-FFF2-40B4-BE49-F238E27FC236}">
                        <a16:creationId xmlns:a16="http://schemas.microsoft.com/office/drawing/2014/main" id="{AE8FF9AB-5C94-A6F6-C261-DF6D0A541F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27600" y="4832230"/>
                    <a:ext cx="1897331" cy="189733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255" name="타원 1254">
                    <a:extLst>
                      <a:ext uri="{FF2B5EF4-FFF2-40B4-BE49-F238E27FC236}">
                        <a16:creationId xmlns:a16="http://schemas.microsoft.com/office/drawing/2014/main" id="{E3A85769-438E-C20A-A82D-E2C9299695AC}"/>
                      </a:ext>
                    </a:extLst>
                  </p:cNvPr>
                  <p:cNvSpPr/>
                  <p:nvPr/>
                </p:nvSpPr>
                <p:spPr>
                  <a:xfrm>
                    <a:off x="21805490" y="4852219"/>
                    <a:ext cx="206478" cy="206478"/>
                  </a:xfrm>
                  <a:prstGeom prst="ellipse">
                    <a:avLst/>
                  </a:prstGeom>
                  <a:solidFill>
                    <a:srgbClr val="EEF7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256" name="타원 1255">
                    <a:extLst>
                      <a:ext uri="{FF2B5EF4-FFF2-40B4-BE49-F238E27FC236}">
                        <a16:creationId xmlns:a16="http://schemas.microsoft.com/office/drawing/2014/main" id="{F66EB903-C4D6-905F-9412-2F78AE605DB4}"/>
                      </a:ext>
                    </a:extLst>
                  </p:cNvPr>
                  <p:cNvSpPr/>
                  <p:nvPr/>
                </p:nvSpPr>
                <p:spPr>
                  <a:xfrm>
                    <a:off x="22011968" y="4759313"/>
                    <a:ext cx="206478" cy="206478"/>
                  </a:xfrm>
                  <a:prstGeom prst="ellipse">
                    <a:avLst/>
                  </a:prstGeom>
                  <a:solidFill>
                    <a:srgbClr val="EEF7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257" name="타원 1256">
                    <a:extLst>
                      <a:ext uri="{FF2B5EF4-FFF2-40B4-BE49-F238E27FC236}">
                        <a16:creationId xmlns:a16="http://schemas.microsoft.com/office/drawing/2014/main" id="{97656483-04DB-5586-FE30-63B433501408}"/>
                      </a:ext>
                    </a:extLst>
                  </p:cNvPr>
                  <p:cNvSpPr/>
                  <p:nvPr/>
                </p:nvSpPr>
                <p:spPr>
                  <a:xfrm>
                    <a:off x="22421715" y="6237047"/>
                    <a:ext cx="206478" cy="206478"/>
                  </a:xfrm>
                  <a:prstGeom prst="ellipse">
                    <a:avLst/>
                  </a:prstGeom>
                  <a:solidFill>
                    <a:srgbClr val="EEF7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258" name="타원 1257">
                    <a:extLst>
                      <a:ext uri="{FF2B5EF4-FFF2-40B4-BE49-F238E27FC236}">
                        <a16:creationId xmlns:a16="http://schemas.microsoft.com/office/drawing/2014/main" id="{CB28E388-D5D2-BC1F-81BA-E4047AE8C9F8}"/>
                      </a:ext>
                    </a:extLst>
                  </p:cNvPr>
                  <p:cNvSpPr/>
                  <p:nvPr/>
                </p:nvSpPr>
                <p:spPr>
                  <a:xfrm>
                    <a:off x="22908117" y="5955829"/>
                    <a:ext cx="206478" cy="206478"/>
                  </a:xfrm>
                  <a:prstGeom prst="ellipse">
                    <a:avLst/>
                  </a:prstGeom>
                  <a:solidFill>
                    <a:srgbClr val="EEF7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259" name="타원 1258">
                    <a:extLst>
                      <a:ext uri="{FF2B5EF4-FFF2-40B4-BE49-F238E27FC236}">
                        <a16:creationId xmlns:a16="http://schemas.microsoft.com/office/drawing/2014/main" id="{2C7468E3-FD02-6183-3A1E-759CB57496E7}"/>
                      </a:ext>
                    </a:extLst>
                  </p:cNvPr>
                  <p:cNvSpPr/>
                  <p:nvPr/>
                </p:nvSpPr>
                <p:spPr>
                  <a:xfrm>
                    <a:off x="22569954" y="6366412"/>
                    <a:ext cx="206478" cy="206478"/>
                  </a:xfrm>
                  <a:prstGeom prst="ellipse">
                    <a:avLst/>
                  </a:prstGeom>
                  <a:solidFill>
                    <a:srgbClr val="EEF7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74235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림, 스케치, 아동 미술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F7E63C-9939-5D2A-57D6-A4EF8ED8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21" y="525577"/>
            <a:ext cx="1690749" cy="141551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36E433D-9F80-7AD4-D992-626116F92913}"/>
              </a:ext>
            </a:extLst>
          </p:cNvPr>
          <p:cNvGrpSpPr/>
          <p:nvPr/>
        </p:nvGrpSpPr>
        <p:grpSpPr>
          <a:xfrm>
            <a:off x="3262977" y="944055"/>
            <a:ext cx="9246853" cy="7533708"/>
            <a:chOff x="1887255" y="2103248"/>
            <a:chExt cx="5190878" cy="4229175"/>
          </a:xfrm>
        </p:grpSpPr>
        <p:pic>
          <p:nvPicPr>
            <p:cNvPr id="3" name="그림 2" descr="만화 영화, 클립아트, 스케치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5F3D432-7C14-6D4A-8052-09684BF06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255" y="2103248"/>
              <a:ext cx="5190878" cy="42291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49E336-4832-CF02-DAB8-A8D684392B19}"/>
                </a:ext>
              </a:extLst>
            </p:cNvPr>
            <p:cNvSpPr/>
            <p:nvPr/>
          </p:nvSpPr>
          <p:spPr>
            <a:xfrm>
              <a:off x="3681571" y="4156364"/>
              <a:ext cx="1887956" cy="882953"/>
            </a:xfrm>
            <a:prstGeom prst="rect">
              <a:avLst/>
            </a:prstGeom>
            <a:solidFill>
              <a:srgbClr val="698C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B111048-B480-4A25-80AB-06DAA8A8DC58}"/>
                </a:ext>
              </a:extLst>
            </p:cNvPr>
            <p:cNvSpPr/>
            <p:nvPr/>
          </p:nvSpPr>
          <p:spPr>
            <a:xfrm rot="1824592">
              <a:off x="2134148" y="3763756"/>
              <a:ext cx="371104" cy="3711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9CDCB27-AE3A-D4C8-0877-BA5281E5FC11}"/>
                </a:ext>
              </a:extLst>
            </p:cNvPr>
            <p:cNvSpPr/>
            <p:nvPr/>
          </p:nvSpPr>
          <p:spPr>
            <a:xfrm rot="21265167">
              <a:off x="2885298" y="2689582"/>
              <a:ext cx="371104" cy="3711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A61D58C-15F7-FDF1-63DD-37571569A8A3}"/>
                </a:ext>
              </a:extLst>
            </p:cNvPr>
            <p:cNvSpPr/>
            <p:nvPr/>
          </p:nvSpPr>
          <p:spPr>
            <a:xfrm rot="20928022">
              <a:off x="5281296" y="2525469"/>
              <a:ext cx="371104" cy="3711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1984F2-0DC2-51AB-378A-7E86BD8558FE}"/>
                </a:ext>
              </a:extLst>
            </p:cNvPr>
            <p:cNvSpPr/>
            <p:nvPr/>
          </p:nvSpPr>
          <p:spPr>
            <a:xfrm rot="3912127">
              <a:off x="3496019" y="4533178"/>
              <a:ext cx="371104" cy="3711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D2A73D3-701D-B07D-B2C7-C5BA44F59E25}"/>
                </a:ext>
              </a:extLst>
            </p:cNvPr>
            <p:cNvSpPr/>
            <p:nvPr/>
          </p:nvSpPr>
          <p:spPr>
            <a:xfrm>
              <a:off x="3871521" y="3452103"/>
              <a:ext cx="256445" cy="2564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B3F7547-E506-7F1B-4138-3A8A40465B72}"/>
                </a:ext>
              </a:extLst>
            </p:cNvPr>
            <p:cNvSpPr/>
            <p:nvPr/>
          </p:nvSpPr>
          <p:spPr>
            <a:xfrm rot="1820788">
              <a:off x="5624628" y="3766139"/>
              <a:ext cx="371104" cy="3711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5CA37D9-0302-4E1A-9CA6-BDC12A945BF5}"/>
                </a:ext>
              </a:extLst>
            </p:cNvPr>
            <p:cNvSpPr/>
            <p:nvPr/>
          </p:nvSpPr>
          <p:spPr>
            <a:xfrm>
              <a:off x="5030946" y="3270023"/>
              <a:ext cx="256445" cy="2564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AC5F2F-6206-CC99-5F49-138E30BA9697}"/>
                </a:ext>
              </a:extLst>
            </p:cNvPr>
            <p:cNvSpPr/>
            <p:nvPr/>
          </p:nvSpPr>
          <p:spPr>
            <a:xfrm rot="20820217">
              <a:off x="5354834" y="4644473"/>
              <a:ext cx="256445" cy="2564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9163F9F-4F07-8956-5B30-854AEC83B670}"/>
                </a:ext>
              </a:extLst>
            </p:cNvPr>
            <p:cNvSpPr/>
            <p:nvPr/>
          </p:nvSpPr>
          <p:spPr>
            <a:xfrm>
              <a:off x="6658530" y="4156364"/>
              <a:ext cx="256445" cy="2564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620466-01B6-0415-E5B6-B926C2CE2681}"/>
                </a:ext>
              </a:extLst>
            </p:cNvPr>
            <p:cNvSpPr/>
            <p:nvPr/>
          </p:nvSpPr>
          <p:spPr>
            <a:xfrm>
              <a:off x="6133042" y="3209222"/>
              <a:ext cx="256445" cy="2564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00D202D-0963-869B-2D64-2FAD709EE0DD}"/>
                </a:ext>
              </a:extLst>
            </p:cNvPr>
            <p:cNvSpPr/>
            <p:nvPr/>
          </p:nvSpPr>
          <p:spPr>
            <a:xfrm>
              <a:off x="4057073" y="2397246"/>
              <a:ext cx="256445" cy="2564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B07C9072-A52E-7BD2-D02C-E8BA4CA1B08C}"/>
                </a:ext>
              </a:extLst>
            </p:cNvPr>
            <p:cNvCxnSpPr>
              <a:cxnSpLocks/>
              <a:stCxn id="10" idx="0"/>
              <a:endCxn id="12" idx="3"/>
            </p:cNvCxnSpPr>
            <p:nvPr/>
          </p:nvCxnSpPr>
          <p:spPr>
            <a:xfrm flipV="1">
              <a:off x="2413623" y="3018476"/>
              <a:ext cx="539403" cy="77080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A68FE03E-A63F-B87C-8D05-18AD333694C4}"/>
                </a:ext>
              </a:extLst>
            </p:cNvPr>
            <p:cNvCxnSpPr>
              <a:cxnSpLocks/>
              <a:stCxn id="10" idx="7"/>
              <a:endCxn id="19" idx="2"/>
            </p:cNvCxnSpPr>
            <p:nvPr/>
          </p:nvCxnSpPr>
          <p:spPr>
            <a:xfrm flipV="1">
              <a:off x="2499268" y="3580326"/>
              <a:ext cx="1372253" cy="32224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A180098B-A4B7-1A8B-7ADA-E22F739F43A4}"/>
                </a:ext>
              </a:extLst>
            </p:cNvPr>
            <p:cNvCxnSpPr>
              <a:cxnSpLocks/>
              <a:stCxn id="12" idx="6"/>
              <a:endCxn id="30" idx="2"/>
            </p:cNvCxnSpPr>
            <p:nvPr/>
          </p:nvCxnSpPr>
          <p:spPr>
            <a:xfrm flipV="1">
              <a:off x="3255523" y="2525469"/>
              <a:ext cx="801550" cy="33162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FE7ADB3C-9677-F55F-2251-380D807D3194}"/>
                </a:ext>
              </a:extLst>
            </p:cNvPr>
            <p:cNvCxnSpPr>
              <a:cxnSpLocks/>
              <a:stCxn id="12" idx="5"/>
              <a:endCxn id="19" idx="1"/>
            </p:cNvCxnSpPr>
            <p:nvPr/>
          </p:nvCxnSpPr>
          <p:spPr>
            <a:xfrm>
              <a:off x="3214192" y="2992958"/>
              <a:ext cx="694885" cy="49670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673C5686-EA52-0517-B8C8-8F4FE0B0F507}"/>
                </a:ext>
              </a:extLst>
            </p:cNvPr>
            <p:cNvCxnSpPr>
              <a:cxnSpLocks/>
              <a:stCxn id="19" idx="0"/>
              <a:endCxn id="30" idx="4"/>
            </p:cNvCxnSpPr>
            <p:nvPr/>
          </p:nvCxnSpPr>
          <p:spPr>
            <a:xfrm flipV="1">
              <a:off x="3999744" y="2653691"/>
              <a:ext cx="185552" cy="7984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F97779B4-D51F-27D5-EF0E-489B8AC6B3CF}"/>
                </a:ext>
              </a:extLst>
            </p:cNvPr>
            <p:cNvCxnSpPr>
              <a:cxnSpLocks/>
              <a:stCxn id="13" idx="1"/>
              <a:endCxn id="30" idx="6"/>
            </p:cNvCxnSpPr>
            <p:nvPr/>
          </p:nvCxnSpPr>
          <p:spPr>
            <a:xfrm flipH="1" flipV="1">
              <a:off x="4313518" y="2525469"/>
              <a:ext cx="999140" cy="8232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70018E4D-70F1-EA60-BC06-B3CC8857ECB4}"/>
                </a:ext>
              </a:extLst>
            </p:cNvPr>
            <p:cNvCxnSpPr>
              <a:cxnSpLocks/>
              <a:stCxn id="28" idx="1"/>
              <a:endCxn id="13" idx="5"/>
            </p:cNvCxnSpPr>
            <p:nvPr/>
          </p:nvCxnSpPr>
          <p:spPr>
            <a:xfrm flipH="1" flipV="1">
              <a:off x="5621038" y="2814244"/>
              <a:ext cx="549560" cy="43253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8E6CE0B4-C1B8-042F-3BA1-D7D4BF0DCBF2}"/>
                </a:ext>
              </a:extLst>
            </p:cNvPr>
            <p:cNvCxnSpPr>
              <a:cxnSpLocks/>
              <a:stCxn id="27" idx="0"/>
              <a:endCxn id="28" idx="5"/>
            </p:cNvCxnSpPr>
            <p:nvPr/>
          </p:nvCxnSpPr>
          <p:spPr>
            <a:xfrm flipH="1" flipV="1">
              <a:off x="6351931" y="3428111"/>
              <a:ext cx="434822" cy="72825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584A6B2C-C240-F013-AD30-138C0E969BFB}"/>
                </a:ext>
              </a:extLst>
            </p:cNvPr>
            <p:cNvCxnSpPr>
              <a:cxnSpLocks/>
              <a:stCxn id="27" idx="2"/>
              <a:endCxn id="20" idx="6"/>
            </p:cNvCxnSpPr>
            <p:nvPr/>
          </p:nvCxnSpPr>
          <p:spPr>
            <a:xfrm flipH="1" flipV="1">
              <a:off x="5970309" y="4045437"/>
              <a:ext cx="688221" cy="23915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D88AE41-D8CE-60A4-4B5D-6C4FB04096DD}"/>
                </a:ext>
              </a:extLst>
            </p:cNvPr>
            <p:cNvCxnSpPr>
              <a:cxnSpLocks/>
              <a:stCxn id="28" idx="3"/>
              <a:endCxn id="20" idx="0"/>
            </p:cNvCxnSpPr>
            <p:nvPr/>
          </p:nvCxnSpPr>
          <p:spPr>
            <a:xfrm flipH="1">
              <a:off x="5903926" y="3428111"/>
              <a:ext cx="266672" cy="36345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C1A4218E-330D-1796-018F-F36D311D92A5}"/>
                </a:ext>
              </a:extLst>
            </p:cNvPr>
            <p:cNvCxnSpPr>
              <a:cxnSpLocks/>
              <a:stCxn id="24" idx="2"/>
              <a:endCxn id="14" idx="7"/>
            </p:cNvCxnSpPr>
            <p:nvPr/>
          </p:nvCxnSpPr>
          <p:spPr>
            <a:xfrm flipH="1" flipV="1">
              <a:off x="3855708" y="4782807"/>
              <a:ext cx="1502411" cy="18725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7A824A1-B1A2-2DD3-24AB-FAB4F70263BE}"/>
                </a:ext>
              </a:extLst>
            </p:cNvPr>
            <p:cNvCxnSpPr>
              <a:cxnSpLocks/>
              <a:stCxn id="27" idx="2"/>
              <a:endCxn id="24" idx="6"/>
            </p:cNvCxnSpPr>
            <p:nvPr/>
          </p:nvCxnSpPr>
          <p:spPr>
            <a:xfrm flipH="1">
              <a:off x="5607995" y="4284587"/>
              <a:ext cx="1050535" cy="45927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15FFCBFE-0E86-C4DC-687E-5206219105D4}"/>
                </a:ext>
              </a:extLst>
            </p:cNvPr>
            <p:cNvCxnSpPr>
              <a:cxnSpLocks/>
              <a:stCxn id="28" idx="2"/>
              <a:endCxn id="22" idx="6"/>
            </p:cNvCxnSpPr>
            <p:nvPr/>
          </p:nvCxnSpPr>
          <p:spPr>
            <a:xfrm flipH="1">
              <a:off x="5287391" y="3337445"/>
              <a:ext cx="845651" cy="60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B3927106-86C4-8568-40E8-F286E25B4FAA}"/>
                </a:ext>
              </a:extLst>
            </p:cNvPr>
            <p:cNvCxnSpPr>
              <a:cxnSpLocks/>
              <a:stCxn id="13" idx="3"/>
              <a:endCxn id="22" idx="0"/>
            </p:cNvCxnSpPr>
            <p:nvPr/>
          </p:nvCxnSpPr>
          <p:spPr>
            <a:xfrm flipH="1">
              <a:off x="5159169" y="2865211"/>
              <a:ext cx="204456" cy="4048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EDB84CE7-E3D4-E69F-147A-E4C357C8811C}"/>
                </a:ext>
              </a:extLst>
            </p:cNvPr>
            <p:cNvCxnSpPr>
              <a:cxnSpLocks/>
              <a:stCxn id="30" idx="5"/>
              <a:endCxn id="22" idx="1"/>
            </p:cNvCxnSpPr>
            <p:nvPr/>
          </p:nvCxnSpPr>
          <p:spPr>
            <a:xfrm>
              <a:off x="4275962" y="2616135"/>
              <a:ext cx="792540" cy="6914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281A86B4-713F-2BCB-510A-3FCB2CF0A70D}"/>
                </a:ext>
              </a:extLst>
            </p:cNvPr>
            <p:cNvCxnSpPr>
              <a:cxnSpLocks/>
              <a:stCxn id="24" idx="7"/>
              <a:endCxn id="20" idx="4"/>
            </p:cNvCxnSpPr>
            <p:nvPr/>
          </p:nvCxnSpPr>
          <p:spPr>
            <a:xfrm flipV="1">
              <a:off x="5551011" y="4111820"/>
              <a:ext cx="165423" cy="55214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C9BB9E25-1764-C8A2-E99B-E4C900C7C692}"/>
                </a:ext>
              </a:extLst>
            </p:cNvPr>
            <p:cNvCxnSpPr>
              <a:cxnSpLocks/>
              <a:stCxn id="24" idx="0"/>
              <a:endCxn id="22" idx="4"/>
            </p:cNvCxnSpPr>
            <p:nvPr/>
          </p:nvCxnSpPr>
          <p:spPr>
            <a:xfrm flipH="1" flipV="1">
              <a:off x="5159169" y="3526468"/>
              <a:ext cx="295052" cy="11212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8921D84F-4FA9-035B-0125-154017D03ADB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>
              <a:off x="4127966" y="3398246"/>
              <a:ext cx="902980" cy="1820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9264E2D7-3043-1F08-03B4-CAA798402CDF}"/>
                </a:ext>
              </a:extLst>
            </p:cNvPr>
            <p:cNvCxnSpPr>
              <a:cxnSpLocks/>
              <a:stCxn id="20" idx="2"/>
              <a:endCxn id="22" idx="5"/>
            </p:cNvCxnSpPr>
            <p:nvPr/>
          </p:nvCxnSpPr>
          <p:spPr>
            <a:xfrm flipH="1" flipV="1">
              <a:off x="5249835" y="3488912"/>
              <a:ext cx="400216" cy="3690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9732DDB9-AA80-628F-BF36-C474F89B6563}"/>
                </a:ext>
              </a:extLst>
            </p:cNvPr>
            <p:cNvCxnSpPr>
              <a:cxnSpLocks/>
              <a:stCxn id="14" idx="1"/>
              <a:endCxn id="19" idx="4"/>
            </p:cNvCxnSpPr>
            <p:nvPr/>
          </p:nvCxnSpPr>
          <p:spPr>
            <a:xfrm flipV="1">
              <a:off x="3745648" y="3708548"/>
              <a:ext cx="254096" cy="836045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0EFF8653-A5AD-A7E9-3D26-23DA48FB2DA7}"/>
                </a:ext>
              </a:extLst>
            </p:cNvPr>
            <p:cNvCxnSpPr>
              <a:cxnSpLocks/>
              <a:stCxn id="24" idx="1"/>
              <a:endCxn id="19" idx="5"/>
            </p:cNvCxnSpPr>
            <p:nvPr/>
          </p:nvCxnSpPr>
          <p:spPr>
            <a:xfrm flipH="1" flipV="1">
              <a:off x="4090410" y="3670992"/>
              <a:ext cx="1283913" cy="1033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28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4A6A052-30CE-458A-CFB1-127EF8A745DB}"/>
              </a:ext>
            </a:extLst>
          </p:cNvPr>
          <p:cNvGrpSpPr/>
          <p:nvPr/>
        </p:nvGrpSpPr>
        <p:grpSpPr>
          <a:xfrm>
            <a:off x="656765" y="0"/>
            <a:ext cx="5929952" cy="6858000"/>
            <a:chOff x="656765" y="0"/>
            <a:chExt cx="5929952" cy="6858000"/>
          </a:xfrm>
        </p:grpSpPr>
        <p:pic>
          <p:nvPicPr>
            <p:cNvPr id="6" name="그림 5" descr="그래픽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ABD21A5-6A4C-6921-0D09-639E8E35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65" y="0"/>
              <a:ext cx="5929952" cy="6858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43C9720-8017-0E4D-DEBE-F3593744A716}"/>
                </a:ext>
              </a:extLst>
            </p:cNvPr>
            <p:cNvGrpSpPr/>
            <p:nvPr/>
          </p:nvGrpSpPr>
          <p:grpSpPr>
            <a:xfrm>
              <a:off x="1685364" y="591670"/>
              <a:ext cx="3048000" cy="3048000"/>
              <a:chOff x="10210800" y="-5356412"/>
              <a:chExt cx="5791200" cy="57912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5445158A-9516-E70C-70EB-2EA5402F892B}"/>
                  </a:ext>
                </a:extLst>
              </p:cNvPr>
              <p:cNvSpPr/>
              <p:nvPr/>
            </p:nvSpPr>
            <p:spPr>
              <a:xfrm>
                <a:off x="10210800" y="-5356412"/>
                <a:ext cx="5791200" cy="5791200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하트[H] 7">
                <a:extLst>
                  <a:ext uri="{FF2B5EF4-FFF2-40B4-BE49-F238E27FC236}">
                    <a16:creationId xmlns:a16="http://schemas.microsoft.com/office/drawing/2014/main" id="{9B61EBC4-9F1E-4F0A-287C-210A60DA7F9B}"/>
                  </a:ext>
                </a:extLst>
              </p:cNvPr>
              <p:cNvSpPr/>
              <p:nvPr/>
            </p:nvSpPr>
            <p:spPr>
              <a:xfrm>
                <a:off x="11331388" y="-4235824"/>
                <a:ext cx="3550024" cy="3550024"/>
              </a:xfrm>
              <a:prstGeom prst="heart">
                <a:avLst/>
              </a:prstGeom>
              <a:solidFill>
                <a:srgbClr val="826D9C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305BBC-BEFB-3388-3B82-7CCC5569E1E2}"/>
              </a:ext>
            </a:extLst>
          </p:cNvPr>
          <p:cNvGrpSpPr/>
          <p:nvPr/>
        </p:nvGrpSpPr>
        <p:grpSpPr>
          <a:xfrm>
            <a:off x="8082759" y="-680704"/>
            <a:ext cx="5929952" cy="6858000"/>
            <a:chOff x="10506636" y="954133"/>
            <a:chExt cx="5929952" cy="685800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3350CB5-6EC7-4AA5-221B-9C42DF6513CB}"/>
                </a:ext>
              </a:extLst>
            </p:cNvPr>
            <p:cNvGrpSpPr/>
            <p:nvPr/>
          </p:nvGrpSpPr>
          <p:grpSpPr>
            <a:xfrm>
              <a:off x="10506636" y="954133"/>
              <a:ext cx="5929952" cy="6858000"/>
              <a:chOff x="10506636" y="954133"/>
              <a:chExt cx="5929952" cy="6858000"/>
            </a:xfrm>
          </p:grpSpPr>
          <p:pic>
            <p:nvPicPr>
              <p:cNvPr id="3" name="그림 2" descr="그래픽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7ECD581-5765-E453-4E78-2A838CD1E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506636" y="954133"/>
                <a:ext cx="5929952" cy="6858000"/>
              </a:xfrm>
              <a:prstGeom prst="rect">
                <a:avLst/>
              </a:prstGeom>
            </p:spPr>
          </p:pic>
          <p:sp>
            <p:nvSpPr>
              <p:cNvPr id="11" name="현 10">
                <a:extLst>
                  <a:ext uri="{FF2B5EF4-FFF2-40B4-BE49-F238E27FC236}">
                    <a16:creationId xmlns:a16="http://schemas.microsoft.com/office/drawing/2014/main" id="{585F18ED-5889-23F5-F35C-0E62FA62CADD}"/>
                  </a:ext>
                </a:extLst>
              </p:cNvPr>
              <p:cNvSpPr/>
              <p:nvPr/>
            </p:nvSpPr>
            <p:spPr>
              <a:xfrm>
                <a:off x="10933436" y="1299799"/>
                <a:ext cx="4335521" cy="4151027"/>
              </a:xfrm>
              <a:prstGeom prst="chord">
                <a:avLst>
                  <a:gd name="adj1" fmla="val 10229162"/>
                  <a:gd name="adj2" fmla="val 554929"/>
                </a:avLst>
              </a:prstGeom>
              <a:solidFill>
                <a:schemeClr val="bg1"/>
              </a:solidFill>
              <a:ln w="88900">
                <a:solidFill>
                  <a:srgbClr val="A4A4A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575A209-0CCC-A22C-4F6E-424CA02CA509}"/>
                </a:ext>
              </a:extLst>
            </p:cNvPr>
            <p:cNvGrpSpPr/>
            <p:nvPr/>
          </p:nvGrpSpPr>
          <p:grpSpPr>
            <a:xfrm>
              <a:off x="11605154" y="1407174"/>
              <a:ext cx="2992083" cy="2127693"/>
              <a:chOff x="14613006" y="-2728887"/>
              <a:chExt cx="2777988" cy="2210764"/>
            </a:xfrm>
          </p:grpSpPr>
          <p:pic>
            <p:nvPicPr>
              <p:cNvPr id="21" name="그림 20" descr="예술, 쿠키 커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FF66E32-D073-A5EE-A67A-1BC2BE13B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52071"/>
              <a:stretch>
                <a:fillRect/>
              </a:stretch>
            </p:blipFill>
            <p:spPr>
              <a:xfrm>
                <a:off x="14613006" y="-2728887"/>
                <a:ext cx="1388994" cy="2210764"/>
              </a:xfrm>
              <a:prstGeom prst="rect">
                <a:avLst/>
              </a:prstGeom>
            </p:spPr>
          </p:pic>
          <p:pic>
            <p:nvPicPr>
              <p:cNvPr id="22" name="그림 21" descr="예술, 쿠키 커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8899B5C-7318-CFE0-046C-B805153DE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52071"/>
              <a:stretch>
                <a:fillRect/>
              </a:stretch>
            </p:blipFill>
            <p:spPr>
              <a:xfrm flipH="1">
                <a:off x="16002000" y="-2728887"/>
                <a:ext cx="1388994" cy="2210764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1AC6B79-7F32-039A-14AE-9B97D9E5B35F}"/>
              </a:ext>
            </a:extLst>
          </p:cNvPr>
          <p:cNvGrpSpPr/>
          <p:nvPr/>
        </p:nvGrpSpPr>
        <p:grpSpPr>
          <a:xfrm>
            <a:off x="14898541" y="967987"/>
            <a:ext cx="5929952" cy="6858000"/>
            <a:chOff x="14898541" y="967987"/>
            <a:chExt cx="5929952" cy="68580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561DFD3-8F1C-D341-FB35-764D70224730}"/>
                </a:ext>
              </a:extLst>
            </p:cNvPr>
            <p:cNvGrpSpPr/>
            <p:nvPr/>
          </p:nvGrpSpPr>
          <p:grpSpPr>
            <a:xfrm>
              <a:off x="14898541" y="967987"/>
              <a:ext cx="5929952" cy="6858000"/>
              <a:chOff x="10506636" y="954133"/>
              <a:chExt cx="5929952" cy="6858000"/>
            </a:xfrm>
          </p:grpSpPr>
          <p:pic>
            <p:nvPicPr>
              <p:cNvPr id="32" name="그림 31" descr="그래픽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26D76FC-391A-9832-BEB0-64413E217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506636" y="954133"/>
                <a:ext cx="5929952" cy="6858000"/>
              </a:xfrm>
              <a:prstGeom prst="rect">
                <a:avLst/>
              </a:prstGeom>
            </p:spPr>
          </p:pic>
          <p:sp>
            <p:nvSpPr>
              <p:cNvPr id="33" name="현 32">
                <a:extLst>
                  <a:ext uri="{FF2B5EF4-FFF2-40B4-BE49-F238E27FC236}">
                    <a16:creationId xmlns:a16="http://schemas.microsoft.com/office/drawing/2014/main" id="{7376FFEA-F10C-B904-DF86-07ED9CDF22B1}"/>
                  </a:ext>
                </a:extLst>
              </p:cNvPr>
              <p:cNvSpPr/>
              <p:nvPr/>
            </p:nvSpPr>
            <p:spPr>
              <a:xfrm>
                <a:off x="10933436" y="1299799"/>
                <a:ext cx="4335521" cy="4151027"/>
              </a:xfrm>
              <a:prstGeom prst="chord">
                <a:avLst>
                  <a:gd name="adj1" fmla="val 10229162"/>
                  <a:gd name="adj2" fmla="val 554929"/>
                </a:avLst>
              </a:prstGeom>
              <a:solidFill>
                <a:schemeClr val="bg1"/>
              </a:solidFill>
              <a:ln w="8890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B9F8B06-C333-AB71-C7B3-3DFF35200A55}"/>
                </a:ext>
              </a:extLst>
            </p:cNvPr>
            <p:cNvGrpSpPr/>
            <p:nvPr/>
          </p:nvGrpSpPr>
          <p:grpSpPr>
            <a:xfrm>
              <a:off x="15997059" y="1511977"/>
              <a:ext cx="2992084" cy="2127693"/>
              <a:chOff x="18404291" y="-1029311"/>
              <a:chExt cx="3063066" cy="2210764"/>
            </a:xfrm>
          </p:grpSpPr>
          <p:pic>
            <p:nvPicPr>
              <p:cNvPr id="36" name="그림 35" descr="예술, 쿠키 커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93EB1E-7B34-DFB6-F033-42BCFAF05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47153"/>
              <a:stretch>
                <a:fillRect/>
              </a:stretch>
            </p:blipFill>
            <p:spPr>
              <a:xfrm>
                <a:off x="19935824" y="-1029311"/>
                <a:ext cx="1531533" cy="2210764"/>
              </a:xfrm>
              <a:prstGeom prst="rect">
                <a:avLst/>
              </a:prstGeom>
            </p:spPr>
          </p:pic>
          <p:pic>
            <p:nvPicPr>
              <p:cNvPr id="37" name="그림 36" descr="예술, 쿠키 커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B880AE9-521B-DA72-AD8B-0AA63CEF2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47153"/>
              <a:stretch>
                <a:fillRect/>
              </a:stretch>
            </p:blipFill>
            <p:spPr>
              <a:xfrm flipH="1">
                <a:off x="18404291" y="-1029311"/>
                <a:ext cx="1531533" cy="2210764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A0FBBAE-A442-F565-55A8-B8F860B4EB83}"/>
              </a:ext>
            </a:extLst>
          </p:cNvPr>
          <p:cNvGrpSpPr/>
          <p:nvPr/>
        </p:nvGrpSpPr>
        <p:grpSpPr>
          <a:xfrm>
            <a:off x="8082759" y="8647495"/>
            <a:ext cx="5929952" cy="6858000"/>
            <a:chOff x="8082759" y="8647495"/>
            <a:chExt cx="5929952" cy="6858000"/>
          </a:xfrm>
        </p:grpSpPr>
        <p:pic>
          <p:nvPicPr>
            <p:cNvPr id="39" name="그림 38" descr="그래픽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CC31055-81B3-70DE-A249-7C38D2CD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82759" y="8647495"/>
              <a:ext cx="5929952" cy="6858000"/>
            </a:xfrm>
            <a:prstGeom prst="rect">
              <a:avLst/>
            </a:prstGeom>
          </p:spPr>
        </p:pic>
        <p:pic>
          <p:nvPicPr>
            <p:cNvPr id="2050" name="Picture 2" descr="Light bulb - Free technology icons">
              <a:extLst>
                <a:ext uri="{FF2B5EF4-FFF2-40B4-BE49-F238E27FC236}">
                  <a16:creationId xmlns:a16="http://schemas.microsoft.com/office/drawing/2014/main" id="{1FBEC926-2602-6704-536A-4C062D4E4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3805" y="9001141"/>
              <a:ext cx="3607027" cy="3607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6F9D2B-1906-02C4-FC24-EB867F793CB3}"/>
              </a:ext>
            </a:extLst>
          </p:cNvPr>
          <p:cNvGrpSpPr/>
          <p:nvPr/>
        </p:nvGrpSpPr>
        <p:grpSpPr>
          <a:xfrm>
            <a:off x="7282642" y="15178855"/>
            <a:ext cx="6836770" cy="8020973"/>
            <a:chOff x="7282642" y="15178855"/>
            <a:chExt cx="6836770" cy="8020973"/>
          </a:xfrm>
        </p:grpSpPr>
        <p:pic>
          <p:nvPicPr>
            <p:cNvPr id="42" name="그림 41" descr="그래픽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FF8C6D1-EA3B-89C2-54B3-52B1A38FD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82759" y="16341828"/>
              <a:ext cx="5929952" cy="6858000"/>
            </a:xfrm>
            <a:prstGeom prst="rect">
              <a:avLst/>
            </a:prstGeom>
          </p:spPr>
        </p:pic>
        <p:pic>
          <p:nvPicPr>
            <p:cNvPr id="53" name="Picture 6" descr="Brain - Free healthcare and medical icons">
              <a:extLst>
                <a:ext uri="{FF2B5EF4-FFF2-40B4-BE49-F238E27FC236}">
                  <a16:creationId xmlns:a16="http://schemas.microsoft.com/office/drawing/2014/main" id="{AEE8B4F8-39CE-D41D-5E6F-A228B9BBA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3804" y="16603756"/>
              <a:ext cx="3607027" cy="3607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번개[L] 53">
              <a:extLst>
                <a:ext uri="{FF2B5EF4-FFF2-40B4-BE49-F238E27FC236}">
                  <a16:creationId xmlns:a16="http://schemas.microsoft.com/office/drawing/2014/main" id="{DAB35E17-145E-9EC1-1EE5-10BBE54C52E6}"/>
                </a:ext>
              </a:extLst>
            </p:cNvPr>
            <p:cNvSpPr/>
            <p:nvPr/>
          </p:nvSpPr>
          <p:spPr>
            <a:xfrm>
              <a:off x="7282642" y="15549798"/>
              <a:ext cx="2325945" cy="2325945"/>
            </a:xfrm>
            <a:prstGeom prst="lightningBolt">
              <a:avLst/>
            </a:prstGeom>
            <a:solidFill>
              <a:srgbClr val="FFA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번개[L] 54">
              <a:extLst>
                <a:ext uri="{FF2B5EF4-FFF2-40B4-BE49-F238E27FC236}">
                  <a16:creationId xmlns:a16="http://schemas.microsoft.com/office/drawing/2014/main" id="{8E64116D-161C-3AD1-C8DE-2A9AFD8EF81D}"/>
                </a:ext>
              </a:extLst>
            </p:cNvPr>
            <p:cNvSpPr/>
            <p:nvPr/>
          </p:nvSpPr>
          <p:spPr>
            <a:xfrm flipH="1">
              <a:off x="11793467" y="15549798"/>
              <a:ext cx="2325945" cy="2325945"/>
            </a:xfrm>
            <a:prstGeom prst="lightningBolt">
              <a:avLst/>
            </a:prstGeom>
            <a:solidFill>
              <a:srgbClr val="FFA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7" name="번개[L] 56">
              <a:extLst>
                <a:ext uri="{FF2B5EF4-FFF2-40B4-BE49-F238E27FC236}">
                  <a16:creationId xmlns:a16="http://schemas.microsoft.com/office/drawing/2014/main" id="{4BE21ECA-F2AA-111E-C464-A37A85B8F4D9}"/>
                </a:ext>
              </a:extLst>
            </p:cNvPr>
            <p:cNvSpPr/>
            <p:nvPr/>
          </p:nvSpPr>
          <p:spPr>
            <a:xfrm rot="20098173" flipH="1">
              <a:off x="9772055" y="15178855"/>
              <a:ext cx="2325945" cy="2325945"/>
            </a:xfrm>
            <a:prstGeom prst="lightningBolt">
              <a:avLst/>
            </a:prstGeom>
            <a:solidFill>
              <a:srgbClr val="FFA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40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148</Words>
  <Application>Microsoft Macintosh PowerPoint</Application>
  <PresentationFormat>와이드스크린</PresentationFormat>
  <Paragraphs>49</Paragraphs>
  <Slides>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Cambria Math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왕희환</dc:creator>
  <cp:lastModifiedBy>왕희환</cp:lastModifiedBy>
  <cp:revision>89</cp:revision>
  <dcterms:created xsi:type="dcterms:W3CDTF">2025-12-28T09:25:56Z</dcterms:created>
  <dcterms:modified xsi:type="dcterms:W3CDTF">2026-01-02T09:57:19Z</dcterms:modified>
</cp:coreProperties>
</file>